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customXml/item1.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8.9-->
<p:presentation xmlns:r="http://schemas.openxmlformats.org/officeDocument/2006/relationships" xmlns:a="http://schemas.openxmlformats.org/drawingml/2006/main" xmlns:p="http://schemas.openxmlformats.org/presentationml/2006/main" removePersonalInfoOnSave="1" saveSubsetFonts="1">
  <p:sldMasterIdLst>
    <p:sldMasterId id="2147483648" r:id="rId2"/>
    <p:sldMasterId id="2147483699" r:id="rId3"/>
  </p:sldMasterIdLst>
  <p:notesMasterIdLst>
    <p:notesMasterId r:id="rId4"/>
  </p:notesMasterIdLst>
  <p:handoutMasterIdLst>
    <p:handoutMasterId r:id="rId5"/>
  </p:handoutMasterIdLst>
  <p:sldIdLst>
    <p:sldId id="256" r:id="rId6"/>
    <p:sldId id="289" r:id="rId7"/>
    <p:sldId id="276" r:id="rId8"/>
    <p:sldId id="277" r:id="rId9"/>
    <p:sldId id="278" r:id="rId10"/>
    <p:sldId id="279" r:id="rId11"/>
    <p:sldId id="280" r:id="rId12"/>
    <p:sldId id="281" r:id="rId13"/>
    <p:sldId id="282" r:id="rId14"/>
    <p:sldId id="351" r:id="rId15"/>
    <p:sldId id="284" r:id="rId16"/>
    <p:sldId id="285" r:id="rId17"/>
    <p:sldId id="286" r:id="rId18"/>
    <p:sldId id="287" r:id="rId19"/>
    <p:sldId id="288" r:id="rId20"/>
    <p:sldId id="290" r:id="rId21"/>
    <p:sldId id="291" r:id="rId22"/>
    <p:sldId id="292" r:id="rId23"/>
    <p:sldId id="293" r:id="rId24"/>
    <p:sldId id="329" r:id="rId25"/>
    <p:sldId id="294" r:id="rId26"/>
    <p:sldId id="295" r:id="rId27"/>
    <p:sldId id="336" r:id="rId28"/>
    <p:sldId id="297" r:id="rId29"/>
    <p:sldId id="326" r:id="rId30"/>
    <p:sldId id="328" r:id="rId31"/>
    <p:sldId id="298" r:id="rId32"/>
    <p:sldId id="322" r:id="rId33"/>
    <p:sldId id="325" r:id="rId34"/>
    <p:sldId id="320" r:id="rId35"/>
    <p:sldId id="323" r:id="rId36"/>
    <p:sldId id="300" r:id="rId37"/>
    <p:sldId id="324" r:id="rId38"/>
    <p:sldId id="299" r:id="rId39"/>
    <p:sldId id="337" r:id="rId40"/>
    <p:sldId id="321" r:id="rId41"/>
    <p:sldId id="340" r:id="rId42"/>
    <p:sldId id="341" r:id="rId43"/>
    <p:sldId id="342" r:id="rId44"/>
    <p:sldId id="347" r:id="rId45"/>
    <p:sldId id="343" r:id="rId46"/>
    <p:sldId id="348" r:id="rId47"/>
    <p:sldId id="301" r:id="rId48"/>
    <p:sldId id="302" r:id="rId49"/>
    <p:sldId id="338" r:id="rId50"/>
    <p:sldId id="339" r:id="rId51"/>
    <p:sldId id="303" r:id="rId52"/>
    <p:sldId id="304" r:id="rId53"/>
    <p:sldId id="344" r:id="rId54"/>
    <p:sldId id="349" r:id="rId55"/>
    <p:sldId id="345" r:id="rId56"/>
    <p:sldId id="305" r:id="rId57"/>
    <p:sldId id="306" r:id="rId58"/>
    <p:sldId id="307" r:id="rId59"/>
    <p:sldId id="308" r:id="rId60"/>
    <p:sldId id="309" r:id="rId61"/>
    <p:sldId id="330" r:id="rId62"/>
    <p:sldId id="335" r:id="rId63"/>
    <p:sldId id="310" r:id="rId64"/>
    <p:sldId id="346" r:id="rId65"/>
    <p:sldId id="312" r:id="rId66"/>
    <p:sldId id="313" r:id="rId67"/>
    <p:sldId id="314" r:id="rId68"/>
    <p:sldId id="315" r:id="rId69"/>
    <p:sldId id="316" r:id="rId70"/>
    <p:sldId id="318" r:id="rId71"/>
  </p:sldIdLst>
  <p:sldSz cx="9144000" cy="6858000" type="screen4x3"/>
  <p:notesSz cx="9296400" cy="7010400"/>
  <p:custDataLst>
    <p:tags r:id="rId7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6">
          <p15:clr>
            <a:srgbClr val="A4A3A4"/>
          </p15:clr>
        </p15:guide>
        <p15:guide id="2" orient="horz" pos="1637">
          <p15:clr>
            <a:srgbClr val="A4A3A4"/>
          </p15:clr>
        </p15:guide>
        <p15:guide id="3" orient="horz" pos="1040">
          <p15:clr>
            <a:srgbClr val="A4A3A4"/>
          </p15:clr>
        </p15:guide>
        <p15:guide id="4" orient="horz" pos="3913">
          <p15:clr>
            <a:srgbClr val="A4A3A4"/>
          </p15:clr>
        </p15:guide>
        <p15:guide id="5" orient="horz" pos="4177">
          <p15:clr>
            <a:srgbClr val="A4A3A4"/>
          </p15:clr>
        </p15:guide>
        <p15:guide id="6" orient="horz" pos="4050">
          <p15:clr>
            <a:srgbClr val="A4A3A4"/>
          </p15:clr>
        </p15:guide>
        <p15:guide id="7" orient="horz" pos="1530">
          <p15:clr>
            <a:srgbClr val="A4A3A4"/>
          </p15:clr>
        </p15:guide>
        <p15:guide id="8" orient="horz" pos="2233">
          <p15:clr>
            <a:srgbClr val="A4A3A4"/>
          </p15:clr>
        </p15:guide>
        <p15:guide id="9" orient="horz" pos="2718">
          <p15:clr>
            <a:srgbClr val="A4A3A4"/>
          </p15:clr>
        </p15:guide>
        <p15:guide id="10" orient="horz" pos="2823">
          <p15:clr>
            <a:srgbClr val="A4A3A4"/>
          </p15:clr>
        </p15:guide>
        <p15:guide id="11" orient="horz" pos="3310">
          <p15:clr>
            <a:srgbClr val="A4A3A4"/>
          </p15:clr>
        </p15:guide>
        <p15:guide id="12" orient="horz" pos="3417">
          <p15:clr>
            <a:srgbClr val="A4A3A4"/>
          </p15:clr>
        </p15:guide>
        <p15:guide id="13" orient="horz" pos="514">
          <p15:clr>
            <a:srgbClr val="A4A3A4"/>
          </p15:clr>
        </p15:guide>
        <p15:guide id="14" orient="horz" pos="208">
          <p15:clr>
            <a:srgbClr val="A4A3A4"/>
          </p15:clr>
        </p15:guide>
        <p15:guide id="15" pos="2880">
          <p15:clr>
            <a:srgbClr val="A4A3A4"/>
          </p15:clr>
        </p15:guide>
        <p15:guide id="16" pos="1948">
          <p15:clr>
            <a:srgbClr val="A4A3A4"/>
          </p15:clr>
        </p15:guide>
        <p15:guide id="17" pos="1070">
          <p15:clr>
            <a:srgbClr val="A4A3A4"/>
          </p15:clr>
        </p15:guide>
        <p15:guide id="18" pos="288">
          <p15:clr>
            <a:srgbClr val="A4A3A4"/>
          </p15:clr>
        </p15:guide>
        <p15:guide id="19" pos="1175">
          <p15:clr>
            <a:srgbClr val="A4A3A4"/>
          </p15:clr>
        </p15:guide>
        <p15:guide id="20" pos="2049">
          <p15:clr>
            <a:srgbClr val="A4A3A4"/>
          </p15:clr>
        </p15:guide>
        <p15:guide id="21" pos="5451">
          <p15:clr>
            <a:srgbClr val="A4A3A4"/>
          </p15:clr>
        </p15:guide>
        <p15:guide id="22" pos="2828">
          <p15:clr>
            <a:srgbClr val="A4A3A4"/>
          </p15:clr>
        </p15:guide>
        <p15:guide id="23" pos="2931">
          <p15:clr>
            <a:srgbClr val="A4A3A4"/>
          </p15:clr>
        </p15:guide>
        <p15:guide id="24" pos="3699">
          <p15:clr>
            <a:srgbClr val="A4A3A4"/>
          </p15:clr>
        </p15:guide>
        <p15:guide id="25" pos="3804">
          <p15:clr>
            <a:srgbClr val="A4A3A4"/>
          </p15:clr>
        </p15:guide>
        <p15:guide id="26" pos="4577">
          <p15:clr>
            <a:srgbClr val="A4A3A4"/>
          </p15:clr>
        </p15:guide>
        <p15:guide id="27" pos="4682">
          <p15:clr>
            <a:srgbClr val="A4A3A4"/>
          </p15:clr>
        </p15:guide>
        <p15:guide id="28" pos="466">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A95"/>
    <a:srgbClr val="58739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8" autoAdjust="0"/>
    <p:restoredTop sz="94660"/>
  </p:normalViewPr>
  <p:slideViewPr>
    <p:cSldViewPr snapToGrid="0">
      <p:cViewPr varScale="1">
        <p:scale>
          <a:sx n="94" d="100"/>
          <a:sy n="94" d="100"/>
        </p:scale>
        <p:origin x="78" y="450"/>
      </p:cViewPr>
      <p:guideLst>
        <p:guide orient="horz" pos="2126"/>
        <p:guide orient="horz" pos="1637"/>
        <p:guide orient="horz" pos="1040"/>
        <p:guide orient="horz" pos="3913"/>
        <p:guide orient="horz" pos="4177"/>
        <p:guide orient="horz" pos="4050"/>
        <p:guide orient="horz" pos="1530"/>
        <p:guide orient="horz" pos="2233"/>
        <p:guide orient="horz" pos="2718"/>
        <p:guide orient="horz" pos="2823"/>
        <p:guide orient="horz" pos="3310"/>
        <p:guide orient="horz" pos="3417"/>
        <p:guide orient="horz" pos="514"/>
        <p:guide orient="horz" pos="208"/>
        <p:guide pos="2880"/>
        <p:guide pos="1948"/>
        <p:guide pos="1070"/>
        <p:guide pos="288"/>
        <p:guide pos="1175"/>
        <p:guide pos="2049"/>
        <p:guide pos="5451"/>
        <p:guide pos="2828"/>
        <p:guide pos="2931"/>
        <p:guide pos="3699"/>
        <p:guide pos="3804"/>
        <p:guide pos="4577"/>
        <p:guide pos="4682"/>
        <p:guide pos="466"/>
      </p:guideLst>
    </p:cSldViewPr>
  </p:slideViewPr>
  <p:notesTextViewPr>
    <p:cViewPr>
      <p:scale>
        <a:sx n="1" d="1"/>
        <a:sy n="1" d="1"/>
      </p:scale>
      <p:origin x="0" y="0"/>
    </p:cViewPr>
  </p:notesTextViewPr>
  <p:sorterViewPr>
    <p:cViewPr>
      <p:scale>
        <a:sx n="64" d="100"/>
        <a:sy n="64" d="100"/>
      </p:scale>
      <p:origin x="0" y="0"/>
    </p:cViewPr>
  </p:sorterViewPr>
  <p:notesViewPr>
    <p:cSldViewPr snapToGrid="0" showGuides="1">
      <p:cViewPr varScale="1">
        <p:scale>
          <a:sx n="69" d="100"/>
          <a:sy n="69" d="100"/>
        </p:scale>
        <p:origin x="-2526" y="-96"/>
      </p:cViewPr>
      <p:guideLst>
        <p:guide orient="horz" pos="2208"/>
        <p:guide pos="2928"/>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customXml" Target="../customXml/item1.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1.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slide" Target="slides/slide24.xml" /><Relationship Id="rId3" Type="http://schemas.openxmlformats.org/officeDocument/2006/relationships/slideMaster" Target="slideMasters/slideMaster2.xml" /><Relationship Id="rId30" Type="http://schemas.openxmlformats.org/officeDocument/2006/relationships/slide" Target="slides/slide25.xml" /><Relationship Id="rId31" Type="http://schemas.openxmlformats.org/officeDocument/2006/relationships/slide" Target="slides/slide26.xml" /><Relationship Id="rId32" Type="http://schemas.openxmlformats.org/officeDocument/2006/relationships/slide" Target="slides/slide27.xml" /><Relationship Id="rId33" Type="http://schemas.openxmlformats.org/officeDocument/2006/relationships/slide" Target="slides/slide28.xml" /><Relationship Id="rId34" Type="http://schemas.openxmlformats.org/officeDocument/2006/relationships/slide" Target="slides/slide29.xml" /><Relationship Id="rId35" Type="http://schemas.openxmlformats.org/officeDocument/2006/relationships/slide" Target="slides/slide30.xml" /><Relationship Id="rId36" Type="http://schemas.openxmlformats.org/officeDocument/2006/relationships/slide" Target="slides/slide31.xml" /><Relationship Id="rId37" Type="http://schemas.openxmlformats.org/officeDocument/2006/relationships/slide" Target="slides/slide32.xml" /><Relationship Id="rId38" Type="http://schemas.openxmlformats.org/officeDocument/2006/relationships/slide" Target="slides/slide33.xml" /><Relationship Id="rId39" Type="http://schemas.openxmlformats.org/officeDocument/2006/relationships/slide" Target="slides/slide34.xml" /><Relationship Id="rId4" Type="http://schemas.openxmlformats.org/officeDocument/2006/relationships/notesMaster" Target="notesMasters/notesMaster1.xml" /><Relationship Id="rId40" Type="http://schemas.openxmlformats.org/officeDocument/2006/relationships/slide" Target="slides/slide35.xml" /><Relationship Id="rId41" Type="http://schemas.openxmlformats.org/officeDocument/2006/relationships/slide" Target="slides/slide36.xml" /><Relationship Id="rId42" Type="http://schemas.openxmlformats.org/officeDocument/2006/relationships/slide" Target="slides/slide37.xml" /><Relationship Id="rId43" Type="http://schemas.openxmlformats.org/officeDocument/2006/relationships/slide" Target="slides/slide38.xml" /><Relationship Id="rId44" Type="http://schemas.openxmlformats.org/officeDocument/2006/relationships/slide" Target="slides/slide39.xml" /><Relationship Id="rId45" Type="http://schemas.openxmlformats.org/officeDocument/2006/relationships/slide" Target="slides/slide40.xml" /><Relationship Id="rId46" Type="http://schemas.openxmlformats.org/officeDocument/2006/relationships/slide" Target="slides/slide41.xml" /><Relationship Id="rId47" Type="http://schemas.openxmlformats.org/officeDocument/2006/relationships/slide" Target="slides/slide42.xml" /><Relationship Id="rId48" Type="http://schemas.openxmlformats.org/officeDocument/2006/relationships/slide" Target="slides/slide43.xml" /><Relationship Id="rId49" Type="http://schemas.openxmlformats.org/officeDocument/2006/relationships/slide" Target="slides/slide44.xml" /><Relationship Id="rId5" Type="http://schemas.openxmlformats.org/officeDocument/2006/relationships/handoutMaster" Target="handoutMasters/handoutMaster1.xml" /><Relationship Id="rId50" Type="http://schemas.openxmlformats.org/officeDocument/2006/relationships/slide" Target="slides/slide45.xml" /><Relationship Id="rId51" Type="http://schemas.openxmlformats.org/officeDocument/2006/relationships/slide" Target="slides/slide46.xml" /><Relationship Id="rId52" Type="http://schemas.openxmlformats.org/officeDocument/2006/relationships/slide" Target="slides/slide47.xml" /><Relationship Id="rId53" Type="http://schemas.openxmlformats.org/officeDocument/2006/relationships/slide" Target="slides/slide48.xml" /><Relationship Id="rId54" Type="http://schemas.openxmlformats.org/officeDocument/2006/relationships/slide" Target="slides/slide49.xml" /><Relationship Id="rId55" Type="http://schemas.openxmlformats.org/officeDocument/2006/relationships/slide" Target="slides/slide50.xml" /><Relationship Id="rId56" Type="http://schemas.openxmlformats.org/officeDocument/2006/relationships/slide" Target="slides/slide51.xml" /><Relationship Id="rId57" Type="http://schemas.openxmlformats.org/officeDocument/2006/relationships/slide" Target="slides/slide52.xml" /><Relationship Id="rId58" Type="http://schemas.openxmlformats.org/officeDocument/2006/relationships/slide" Target="slides/slide53.xml" /><Relationship Id="rId59" Type="http://schemas.openxmlformats.org/officeDocument/2006/relationships/slide" Target="slides/slide54.xml" /><Relationship Id="rId6" Type="http://schemas.openxmlformats.org/officeDocument/2006/relationships/slide" Target="slides/slide1.xml" /><Relationship Id="rId60" Type="http://schemas.openxmlformats.org/officeDocument/2006/relationships/slide" Target="slides/slide55.xml" /><Relationship Id="rId61" Type="http://schemas.openxmlformats.org/officeDocument/2006/relationships/slide" Target="slides/slide56.xml" /><Relationship Id="rId62" Type="http://schemas.openxmlformats.org/officeDocument/2006/relationships/slide" Target="slides/slide57.xml" /><Relationship Id="rId63" Type="http://schemas.openxmlformats.org/officeDocument/2006/relationships/slide" Target="slides/slide58.xml" /><Relationship Id="rId64" Type="http://schemas.openxmlformats.org/officeDocument/2006/relationships/slide" Target="slides/slide59.xml" /><Relationship Id="rId65" Type="http://schemas.openxmlformats.org/officeDocument/2006/relationships/slide" Target="slides/slide60.xml" /><Relationship Id="rId66" Type="http://schemas.openxmlformats.org/officeDocument/2006/relationships/slide" Target="slides/slide61.xml" /><Relationship Id="rId67" Type="http://schemas.openxmlformats.org/officeDocument/2006/relationships/slide" Target="slides/slide62.xml" /><Relationship Id="rId68" Type="http://schemas.openxmlformats.org/officeDocument/2006/relationships/slide" Target="slides/slide63.xml" /><Relationship Id="rId69" Type="http://schemas.openxmlformats.org/officeDocument/2006/relationships/slide" Target="slides/slide64.xml" /><Relationship Id="rId7" Type="http://schemas.openxmlformats.org/officeDocument/2006/relationships/slide" Target="slides/slide2.xml" /><Relationship Id="rId70" Type="http://schemas.openxmlformats.org/officeDocument/2006/relationships/slide" Target="slides/slide65.xml" /><Relationship Id="rId71" Type="http://schemas.openxmlformats.org/officeDocument/2006/relationships/slide" Target="slides/slide66.xml" /><Relationship Id="rId72" Type="http://schemas.openxmlformats.org/officeDocument/2006/relationships/tags" Target="tags/tag1.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heme" Target="theme/theme1.xml" /><Relationship Id="rId76" Type="http://schemas.openxmlformats.org/officeDocument/2006/relationships/tableStyles" Target="tableStyles.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6"/>
            <a:ext cx="4028440" cy="350520"/>
          </a:xfrm>
          <a:prstGeom prst="rect">
            <a:avLst/>
          </a:prstGeom>
        </p:spPr>
        <p:txBody>
          <a:bodyPr vert="horz" lIns="93125" tIns="46562" rIns="93125" bIns="46562" rtlCol="0"/>
          <a:lstStyle>
            <a:lvl1pPr algn="l">
              <a:defRPr sz="1200"/>
            </a:lvl1pPr>
          </a:lstStyle>
          <a:p>
            <a:endParaRPr lang="en-US"/>
          </a:p>
        </p:txBody>
      </p:sp>
      <p:sp>
        <p:nvSpPr>
          <p:cNvPr id="3" name="Date Placeholder 2"/>
          <p:cNvSpPr>
            <a:spLocks noGrp="1"/>
          </p:cNvSpPr>
          <p:nvPr>
            <p:ph type="dt" sz="quarter" idx="1"/>
          </p:nvPr>
        </p:nvSpPr>
        <p:spPr>
          <a:xfrm>
            <a:off x="5265814" y="6"/>
            <a:ext cx="4028440" cy="350520"/>
          </a:xfrm>
          <a:prstGeom prst="rect">
            <a:avLst/>
          </a:prstGeom>
        </p:spPr>
        <p:txBody>
          <a:bodyPr vert="horz" lIns="93125" tIns="46562" rIns="93125" bIns="46562" rtlCol="0"/>
          <a:lstStyle>
            <a:lvl1pPr algn="r">
              <a:defRPr sz="1200"/>
            </a:lvl1pPr>
          </a:lstStyle>
          <a:p>
            <a:fld id="{C69AD357-DC4D-4417-98E4-2CD58FCE46ED}" type="datetimeFigureOut">
              <a:rPr lang="en-US" smtClean="0"/>
              <a:t>6/21/2024</a:t>
            </a:fld>
            <a:endParaRPr lang="en-US"/>
          </a:p>
        </p:txBody>
      </p:sp>
      <p:sp>
        <p:nvSpPr>
          <p:cNvPr id="4" name="Footer Placeholder 3"/>
          <p:cNvSpPr>
            <a:spLocks noGrp="1"/>
          </p:cNvSpPr>
          <p:nvPr>
            <p:ph type="ftr" sz="quarter" idx="2"/>
          </p:nvPr>
        </p:nvSpPr>
        <p:spPr>
          <a:xfrm>
            <a:off x="0" y="6658664"/>
            <a:ext cx="4028440" cy="350520"/>
          </a:xfrm>
          <a:prstGeom prst="rect">
            <a:avLst/>
          </a:prstGeom>
        </p:spPr>
        <p:txBody>
          <a:bodyPr vert="horz" lIns="93125" tIns="46562" rIns="93125" bIns="46562" rtlCol="0" anchor="b"/>
          <a:lstStyle>
            <a:lvl1pPr algn="l">
              <a:defRPr sz="1200"/>
            </a:lvl1pPr>
          </a:lstStyle>
          <a:p>
            <a:endParaRPr lang="en-US"/>
          </a:p>
        </p:txBody>
      </p:sp>
      <p:sp>
        <p:nvSpPr>
          <p:cNvPr id="5" name="Slide Number Placeholder 4"/>
          <p:cNvSpPr>
            <a:spLocks noGrp="1"/>
          </p:cNvSpPr>
          <p:nvPr>
            <p:ph type="sldNum" sz="quarter" idx="3"/>
          </p:nvPr>
        </p:nvSpPr>
        <p:spPr>
          <a:xfrm>
            <a:off x="5265814" y="6658664"/>
            <a:ext cx="4028440" cy="350520"/>
          </a:xfrm>
          <a:prstGeom prst="rect">
            <a:avLst/>
          </a:prstGeom>
        </p:spPr>
        <p:txBody>
          <a:bodyPr vert="horz" lIns="93125" tIns="46562" rIns="93125" bIns="46562" rtlCol="0" anchor="b"/>
          <a:lstStyle>
            <a:lvl1pPr algn="r">
              <a:defRPr sz="1200"/>
            </a:lvl1pPr>
          </a:lstStyle>
          <a:p>
            <a:fld id="{6EF8CC76-BA14-4E07-9075-3063730148BD}" type="slidenum">
              <a:rPr lang="en-US" smtClean="0"/>
              <a:t>‹#›</a:t>
            </a:fld>
            <a:endParaRPr lang="en-US"/>
          </a:p>
        </p:txBody>
      </p:sp>
    </p:spTree>
    <p:extLst>
      <p:ext uri="{BB962C8B-B14F-4D97-AF65-F5344CB8AC3E}">
        <p14:creationId xmlns:p14="http://schemas.microsoft.com/office/powerpoint/2010/main" val="2104790514"/>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6"/>
            <a:ext cx="4028440" cy="350520"/>
          </a:xfrm>
          <a:prstGeom prst="rect">
            <a:avLst/>
          </a:prstGeom>
        </p:spPr>
        <p:txBody>
          <a:bodyPr vert="horz" lIns="93125" tIns="46562" rIns="93125" bIns="46562" rtlCol="0"/>
          <a:lstStyle>
            <a:lvl1pPr algn="l">
              <a:defRPr sz="1200"/>
            </a:lvl1pPr>
          </a:lstStyle>
          <a:p>
            <a:endParaRPr lang="en-US"/>
          </a:p>
        </p:txBody>
      </p:sp>
      <p:sp>
        <p:nvSpPr>
          <p:cNvPr id="3" name="Date Placeholder 2"/>
          <p:cNvSpPr>
            <a:spLocks noGrp="1"/>
          </p:cNvSpPr>
          <p:nvPr>
            <p:ph type="dt" idx="1"/>
          </p:nvPr>
        </p:nvSpPr>
        <p:spPr>
          <a:xfrm>
            <a:off x="5265814" y="6"/>
            <a:ext cx="4028440" cy="350520"/>
          </a:xfrm>
          <a:prstGeom prst="rect">
            <a:avLst/>
          </a:prstGeom>
        </p:spPr>
        <p:txBody>
          <a:bodyPr vert="horz" lIns="93125" tIns="46562" rIns="93125" bIns="46562" rtlCol="0"/>
          <a:lstStyle>
            <a:lvl1pPr algn="r">
              <a:defRPr sz="1200"/>
            </a:lvl1pPr>
          </a:lstStyle>
          <a:p>
            <a:fld id="{829FC6D9-3316-4143-83FA-AFEB73500720}" type="datetimeFigureOut">
              <a:rPr lang="en-US" smtClean="0"/>
              <a:t>6/21/2024</a:t>
            </a:fld>
            <a:endParaRPr lang="en-US"/>
          </a:p>
        </p:txBody>
      </p:sp>
      <p:sp>
        <p:nvSpPr>
          <p:cNvPr id="4" name="Slide Image Placeholder 3"/>
          <p:cNvSpPr>
            <a:spLocks noGrp="1" noRot="1" noChangeAspect="1"/>
          </p:cNvSpPr>
          <p:nvPr>
            <p:ph type="sldImg" idx="2"/>
          </p:nvPr>
        </p:nvSpPr>
        <p:spPr>
          <a:xfrm>
            <a:off x="2895600" y="527050"/>
            <a:ext cx="3505200" cy="2628900"/>
          </a:xfrm>
          <a:prstGeom prst="rect">
            <a:avLst/>
          </a:prstGeom>
          <a:noFill/>
          <a:ln w="12700">
            <a:solidFill>
              <a:prstClr val="black"/>
            </a:solidFill>
          </a:ln>
        </p:spPr>
      </p:sp>
      <p:sp>
        <p:nvSpPr>
          <p:cNvPr id="5" name="Notes Placeholder 4"/>
          <p:cNvSpPr>
            <a:spLocks noGrp="1"/>
          </p:cNvSpPr>
          <p:nvPr>
            <p:ph type="body" sz="quarter" idx="3"/>
          </p:nvPr>
        </p:nvSpPr>
        <p:spPr>
          <a:xfrm>
            <a:off x="929640" y="3329941"/>
            <a:ext cx="7437120" cy="3154680"/>
          </a:xfrm>
          <a:prstGeom prst="rect">
            <a:avLst/>
          </a:prstGeom>
        </p:spPr>
        <p:txBody>
          <a:bodyPr vert="horz" lIns="93125" tIns="46562" rIns="93125" bIns="465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0520"/>
          </a:xfrm>
          <a:prstGeom prst="rect">
            <a:avLst/>
          </a:prstGeom>
        </p:spPr>
        <p:txBody>
          <a:bodyPr vert="horz" lIns="93125" tIns="46562" rIns="93125" bIns="46562" rtlCol="0" anchor="b"/>
          <a:lstStyle>
            <a:lvl1pPr algn="l">
              <a:defRPr sz="1200"/>
            </a:lvl1pPr>
          </a:lstStyle>
          <a:p>
            <a:endParaRPr lang="en-US"/>
          </a:p>
        </p:txBody>
      </p:sp>
      <p:sp>
        <p:nvSpPr>
          <p:cNvPr id="7" name="Slide Number Placeholder 6"/>
          <p:cNvSpPr>
            <a:spLocks noGrp="1"/>
          </p:cNvSpPr>
          <p:nvPr>
            <p:ph type="sldNum" sz="quarter" idx="5"/>
          </p:nvPr>
        </p:nvSpPr>
        <p:spPr>
          <a:xfrm>
            <a:off x="5265814" y="6658664"/>
            <a:ext cx="4028440" cy="350520"/>
          </a:xfrm>
          <a:prstGeom prst="rect">
            <a:avLst/>
          </a:prstGeom>
        </p:spPr>
        <p:txBody>
          <a:bodyPr vert="horz" lIns="93125" tIns="46562" rIns="93125" bIns="46562" rtlCol="0" anchor="b"/>
          <a:lstStyle>
            <a:lvl1pPr algn="r">
              <a:defRPr sz="1200"/>
            </a:lvl1pPr>
          </a:lstStyle>
          <a:p>
            <a:fld id="{5D69105F-E2D5-4D9A-B6B2-3F65B6D6CB33}" type="slidenum">
              <a:rPr lang="en-US" smtClean="0"/>
              <a:t>‹#›</a:t>
            </a:fld>
            <a:endParaRPr lang="en-US"/>
          </a:p>
        </p:txBody>
      </p:sp>
    </p:spTree>
    <p:extLst>
      <p:ext uri="{BB962C8B-B14F-4D97-AF65-F5344CB8AC3E}">
        <p14:creationId xmlns:p14="http://schemas.microsoft.com/office/powerpoint/2010/main" val="2415098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8.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29.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30.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31.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s>
</file>

<file path=ppt/notesSlides/_rels/notesSlide32.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_rels/notesSlide33.xml.rels>&#65279;<?xml version="1.0" encoding="utf-8" standalone="yes"?><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s>
</file>

<file path=ppt/notesSlides/_rels/notesSlide34.xml.rels>&#65279;<?xml version="1.0" encoding="utf-8" standalone="yes"?><Relationships xmlns="http://schemas.openxmlformats.org/package/2006/relationships"><Relationship Id="rId1" Type="http://schemas.openxmlformats.org/officeDocument/2006/relationships/slide" Target="../slides/slide34.xml" /><Relationship Id="rId2" Type="http://schemas.openxmlformats.org/officeDocument/2006/relationships/notesMaster" Target="../notesMasters/notesMaster1.xml" /></Relationships>
</file>

<file path=ppt/notesSlides/_rels/notesSlide35.xml.rels>&#65279;<?xml version="1.0" encoding="utf-8" standalone="yes"?><Relationships xmlns="http://schemas.openxmlformats.org/package/2006/relationships"><Relationship Id="rId1" Type="http://schemas.openxmlformats.org/officeDocument/2006/relationships/slide" Target="../slides/slide35.xml" /><Relationship Id="rId2" Type="http://schemas.openxmlformats.org/officeDocument/2006/relationships/notesMaster" Target="../notesMasters/notesMaster1.xml" /></Relationships>
</file>

<file path=ppt/notesSlides/_rels/notesSlide36.xml.rels>&#65279;<?xml version="1.0" encoding="utf-8" standalone="yes"?><Relationships xmlns="http://schemas.openxmlformats.org/package/2006/relationships"><Relationship Id="rId1" Type="http://schemas.openxmlformats.org/officeDocument/2006/relationships/slide" Target="../slides/slide36.xml" /><Relationship Id="rId2" Type="http://schemas.openxmlformats.org/officeDocument/2006/relationships/notesMaster" Target="../notesMasters/notesMaster1.xml" /></Relationships>
</file>

<file path=ppt/notesSlides/_rels/notesSlide37.xml.rels>&#65279;<?xml version="1.0" encoding="utf-8" standalone="yes"?><Relationships xmlns="http://schemas.openxmlformats.org/package/2006/relationships"><Relationship Id="rId1" Type="http://schemas.openxmlformats.org/officeDocument/2006/relationships/slide" Target="../slides/slide37.xml" /><Relationship Id="rId2" Type="http://schemas.openxmlformats.org/officeDocument/2006/relationships/notesMaster" Target="../notesMasters/notesMaster1.xml" /></Relationships>
</file>

<file path=ppt/notesSlides/_rels/notesSlide38.xml.rels>&#65279;<?xml version="1.0" encoding="utf-8" standalone="yes"?><Relationships xmlns="http://schemas.openxmlformats.org/package/2006/relationships"><Relationship Id="rId1" Type="http://schemas.openxmlformats.org/officeDocument/2006/relationships/slide" Target="../slides/slide38.xml" /><Relationship Id="rId2" Type="http://schemas.openxmlformats.org/officeDocument/2006/relationships/notesMaster" Target="../notesMasters/notesMaster1.xml" /></Relationships>
</file>

<file path=ppt/notesSlides/_rels/notesSlide39.xml.rels>&#65279;<?xml version="1.0" encoding="utf-8" standalone="yes"?><Relationships xmlns="http://schemas.openxmlformats.org/package/2006/relationships"><Relationship Id="rId1" Type="http://schemas.openxmlformats.org/officeDocument/2006/relationships/slide" Target="../slides/slide39.xml" /><Relationship Id="rId2" Type="http://schemas.openxmlformats.org/officeDocument/2006/relationships/notesMaster" Target="../notesMasters/notesMaster1.xml" /></Relationships>
</file>

<file path=ppt/notesSlides/_rels/notesSlide40.xml.rels>&#65279;<?xml version="1.0" encoding="utf-8" standalone="yes"?><Relationships xmlns="http://schemas.openxmlformats.org/package/2006/relationships"><Relationship Id="rId1" Type="http://schemas.openxmlformats.org/officeDocument/2006/relationships/slide" Target="../slides/slide40.xml" /><Relationship Id="rId2" Type="http://schemas.openxmlformats.org/officeDocument/2006/relationships/notesMaster" Target="../notesMasters/notesMaster1.xml" /></Relationships>
</file>

<file path=ppt/notesSlides/_rels/notesSlide41.xml.rels>&#65279;<?xml version="1.0" encoding="utf-8" standalone="yes"?><Relationships xmlns="http://schemas.openxmlformats.org/package/2006/relationships"><Relationship Id="rId1" Type="http://schemas.openxmlformats.org/officeDocument/2006/relationships/slide" Target="../slides/slide41.xml" /><Relationship Id="rId2" Type="http://schemas.openxmlformats.org/officeDocument/2006/relationships/notesMaster" Target="../notesMasters/notesMaster1.xml" /></Relationships>
</file>

<file path=ppt/notesSlides/_rels/notesSlide42.xml.rels>&#65279;<?xml version="1.0" encoding="utf-8" standalone="yes"?><Relationships xmlns="http://schemas.openxmlformats.org/package/2006/relationships"><Relationship Id="rId1" Type="http://schemas.openxmlformats.org/officeDocument/2006/relationships/slide" Target="../slides/slide42.xml" /><Relationship Id="rId2" Type="http://schemas.openxmlformats.org/officeDocument/2006/relationships/notesMaster" Target="../notesMasters/notesMaster1.xml" /></Relationships>
</file>

<file path=ppt/notesSlides/_rels/notesSlide43.xml.rels>&#65279;<?xml version="1.0" encoding="utf-8" standalone="yes"?><Relationships xmlns="http://schemas.openxmlformats.org/package/2006/relationships"><Relationship Id="rId1" Type="http://schemas.openxmlformats.org/officeDocument/2006/relationships/slide" Target="../slides/slide43.xml" /><Relationship Id="rId2" Type="http://schemas.openxmlformats.org/officeDocument/2006/relationships/notesMaster" Target="../notesMasters/notesMaster1.xml" /></Relationships>
</file>

<file path=ppt/notesSlides/_rels/notesSlide44.xml.rels>&#65279;<?xml version="1.0" encoding="utf-8" standalone="yes"?><Relationships xmlns="http://schemas.openxmlformats.org/package/2006/relationships"><Relationship Id="rId1" Type="http://schemas.openxmlformats.org/officeDocument/2006/relationships/slide" Target="../slides/slide44.xml" /><Relationship Id="rId2" Type="http://schemas.openxmlformats.org/officeDocument/2006/relationships/notesMaster" Target="../notesMasters/notesMaster1.xml" /></Relationships>
</file>

<file path=ppt/notesSlides/_rels/notesSlide45.xml.rels>&#65279;<?xml version="1.0" encoding="utf-8" standalone="yes"?><Relationships xmlns="http://schemas.openxmlformats.org/package/2006/relationships"><Relationship Id="rId1" Type="http://schemas.openxmlformats.org/officeDocument/2006/relationships/slide" Target="../slides/slide45.xml" /><Relationship Id="rId2" Type="http://schemas.openxmlformats.org/officeDocument/2006/relationships/notesMaster" Target="../notesMasters/notesMaster1.xml" /></Relationships>
</file>

<file path=ppt/notesSlides/_rels/notesSlide46.xml.rels>&#65279;<?xml version="1.0" encoding="utf-8" standalone="yes"?><Relationships xmlns="http://schemas.openxmlformats.org/package/2006/relationships"><Relationship Id="rId1" Type="http://schemas.openxmlformats.org/officeDocument/2006/relationships/slide" Target="../slides/slide46.xml" /><Relationship Id="rId2" Type="http://schemas.openxmlformats.org/officeDocument/2006/relationships/notesMaster" Target="../notesMasters/notesMaster1.xml" /></Relationships>
</file>

<file path=ppt/notesSlides/_rels/notesSlide47.xml.rels>&#65279;<?xml version="1.0" encoding="utf-8" standalone="yes"?><Relationships xmlns="http://schemas.openxmlformats.org/package/2006/relationships"><Relationship Id="rId1" Type="http://schemas.openxmlformats.org/officeDocument/2006/relationships/slide" Target="../slides/slide47.xml" /><Relationship Id="rId2" Type="http://schemas.openxmlformats.org/officeDocument/2006/relationships/notesMaster" Target="../notesMasters/notesMaster1.xml" /></Relationships>
</file>

<file path=ppt/notesSlides/_rels/notesSlide48.xml.rels>&#65279;<?xml version="1.0" encoding="utf-8" standalone="yes"?><Relationships xmlns="http://schemas.openxmlformats.org/package/2006/relationships"><Relationship Id="rId1" Type="http://schemas.openxmlformats.org/officeDocument/2006/relationships/slide" Target="../slides/slide48.xml" /><Relationship Id="rId2" Type="http://schemas.openxmlformats.org/officeDocument/2006/relationships/notesMaster" Target="../notesMasters/notesMaster1.xml" /></Relationships>
</file>

<file path=ppt/notesSlides/_rels/notesSlide49.xml.rels>&#65279;<?xml version="1.0" encoding="utf-8" standalone="yes"?><Relationships xmlns="http://schemas.openxmlformats.org/package/2006/relationships"><Relationship Id="rId1" Type="http://schemas.openxmlformats.org/officeDocument/2006/relationships/slide" Target="../slides/slide49.xml" /><Relationship Id="rId2" Type="http://schemas.openxmlformats.org/officeDocument/2006/relationships/notesMaster" Target="../notesMasters/notesMaster1.xml" /></Relationships>
</file>

<file path=ppt/notesSlides/_rels/notesSlide50.xml.rels>&#65279;<?xml version="1.0" encoding="utf-8" standalone="yes"?><Relationships xmlns="http://schemas.openxmlformats.org/package/2006/relationships"><Relationship Id="rId1" Type="http://schemas.openxmlformats.org/officeDocument/2006/relationships/slide" Target="../slides/slide50.xml" /><Relationship Id="rId2" Type="http://schemas.openxmlformats.org/officeDocument/2006/relationships/notesMaster" Target="../notesMasters/notesMaster1.xml" /></Relationships>
</file>

<file path=ppt/notesSlides/_rels/notesSlide51.xml.rels>&#65279;<?xml version="1.0" encoding="utf-8" standalone="yes"?><Relationships xmlns="http://schemas.openxmlformats.org/package/2006/relationships"><Relationship Id="rId1" Type="http://schemas.openxmlformats.org/officeDocument/2006/relationships/slide" Target="../slides/slide51.xml" /><Relationship Id="rId2" Type="http://schemas.openxmlformats.org/officeDocument/2006/relationships/notesMaster" Target="../notesMasters/notesMaster1.xml" /></Relationships>
</file>

<file path=ppt/notesSlides/_rels/notesSlide52.xml.rels>&#65279;<?xml version="1.0" encoding="utf-8" standalone="yes"?><Relationships xmlns="http://schemas.openxmlformats.org/package/2006/relationships"><Relationship Id="rId1" Type="http://schemas.openxmlformats.org/officeDocument/2006/relationships/slide" Target="../slides/slide52.xml" /><Relationship Id="rId2" Type="http://schemas.openxmlformats.org/officeDocument/2006/relationships/notesMaster" Target="../notesMasters/notesMaster1.xml" /></Relationships>
</file>

<file path=ppt/notesSlides/_rels/notesSlide53.xml.rels>&#65279;<?xml version="1.0" encoding="utf-8" standalone="yes"?><Relationships xmlns="http://schemas.openxmlformats.org/package/2006/relationships"><Relationship Id="rId1" Type="http://schemas.openxmlformats.org/officeDocument/2006/relationships/slide" Target="../slides/slide53.xml" /><Relationship Id="rId2" Type="http://schemas.openxmlformats.org/officeDocument/2006/relationships/notesMaster" Target="../notesMasters/notesMaster1.xml" /></Relationships>
</file>

<file path=ppt/notesSlides/_rels/notesSlide54.xml.rels>&#65279;<?xml version="1.0" encoding="utf-8" standalone="yes"?><Relationships xmlns="http://schemas.openxmlformats.org/package/2006/relationships"><Relationship Id="rId1" Type="http://schemas.openxmlformats.org/officeDocument/2006/relationships/slide" Target="../slides/slide54.xml" /><Relationship Id="rId2" Type="http://schemas.openxmlformats.org/officeDocument/2006/relationships/notesMaster" Target="../notesMasters/notesMaster1.xml" /></Relationships>
</file>

<file path=ppt/notesSlides/_rels/notesSlide55.xml.rels>&#65279;<?xml version="1.0" encoding="utf-8" standalone="yes"?><Relationships xmlns="http://schemas.openxmlformats.org/package/2006/relationships"><Relationship Id="rId1" Type="http://schemas.openxmlformats.org/officeDocument/2006/relationships/slide" Target="../slides/slide55.xml" /><Relationship Id="rId2" Type="http://schemas.openxmlformats.org/officeDocument/2006/relationships/notesMaster" Target="../notesMasters/notesMaster1.xml" /></Relationships>
</file>

<file path=ppt/notesSlides/_rels/notesSlide56.xml.rels>&#65279;<?xml version="1.0" encoding="utf-8" standalone="yes"?><Relationships xmlns="http://schemas.openxmlformats.org/package/2006/relationships"><Relationship Id="rId1" Type="http://schemas.openxmlformats.org/officeDocument/2006/relationships/slide" Target="../slides/slide56.xml" /><Relationship Id="rId2" Type="http://schemas.openxmlformats.org/officeDocument/2006/relationships/notesMaster" Target="../notesMasters/notesMaster1.xml" /></Relationships>
</file>

<file path=ppt/notesSlides/_rels/notesSlide57.xml.rels>&#65279;<?xml version="1.0" encoding="utf-8" standalone="yes"?><Relationships xmlns="http://schemas.openxmlformats.org/package/2006/relationships"><Relationship Id="rId1" Type="http://schemas.openxmlformats.org/officeDocument/2006/relationships/slide" Target="../slides/slide57.xml" /><Relationship Id="rId2" Type="http://schemas.openxmlformats.org/officeDocument/2006/relationships/notesMaster" Target="../notesMasters/notesMaster1.xml" /></Relationships>
</file>

<file path=ppt/notesSlides/_rels/notesSlide58.xml.rels>&#65279;<?xml version="1.0" encoding="utf-8" standalone="yes"?><Relationships xmlns="http://schemas.openxmlformats.org/package/2006/relationships"><Relationship Id="rId1" Type="http://schemas.openxmlformats.org/officeDocument/2006/relationships/slide" Target="../slides/slide58.xml" /><Relationship Id="rId2" Type="http://schemas.openxmlformats.org/officeDocument/2006/relationships/notesMaster" Target="../notesMasters/notesMaster1.xml" /></Relationships>
</file>

<file path=ppt/notesSlides/_rels/notesSlide59.xml.rels>&#65279;<?xml version="1.0" encoding="utf-8" standalone="yes"?><Relationships xmlns="http://schemas.openxmlformats.org/package/2006/relationships"><Relationship Id="rId1" Type="http://schemas.openxmlformats.org/officeDocument/2006/relationships/slide" Target="../slides/slide59.xml" /><Relationship Id="rId2" Type="http://schemas.openxmlformats.org/officeDocument/2006/relationships/notesMaster" Target="../notesMasters/notesMaster1.xml" /></Relationships>
</file>

<file path=ppt/notesSlides/_rels/notesSlide60.xml.rels>&#65279;<?xml version="1.0" encoding="utf-8" standalone="yes"?><Relationships xmlns="http://schemas.openxmlformats.org/package/2006/relationships"><Relationship Id="rId1" Type="http://schemas.openxmlformats.org/officeDocument/2006/relationships/slide" Target="../slides/slide60.xml" /><Relationship Id="rId2" Type="http://schemas.openxmlformats.org/officeDocument/2006/relationships/notesMaster" Target="../notesMasters/notesMaster1.xml" /></Relationships>
</file>

<file path=ppt/notesSlides/_rels/notesSlide61.xml.rels>&#65279;<?xml version="1.0" encoding="utf-8" standalone="yes"?><Relationships xmlns="http://schemas.openxmlformats.org/package/2006/relationships"><Relationship Id="rId1" Type="http://schemas.openxmlformats.org/officeDocument/2006/relationships/slide" Target="../slides/slide61.xml" /><Relationship Id="rId2" Type="http://schemas.openxmlformats.org/officeDocument/2006/relationships/notesMaster" Target="../notesMasters/notesMaster1.xml" /></Relationships>
</file>

<file path=ppt/notesSlides/_rels/notesSlide62.xml.rels>&#65279;<?xml version="1.0" encoding="utf-8" standalone="yes"?><Relationships xmlns="http://schemas.openxmlformats.org/package/2006/relationships"><Relationship Id="rId1" Type="http://schemas.openxmlformats.org/officeDocument/2006/relationships/slide" Target="../slides/slide62.xml" /><Relationship Id="rId2" Type="http://schemas.openxmlformats.org/officeDocument/2006/relationships/notesMaster" Target="../notesMasters/notesMaster1.xml" /></Relationships>
</file>

<file path=ppt/notesSlides/_rels/notesSlide63.xml.rels>&#65279;<?xml version="1.0" encoding="utf-8" standalone="yes"?><Relationships xmlns="http://schemas.openxmlformats.org/package/2006/relationships"><Relationship Id="rId1" Type="http://schemas.openxmlformats.org/officeDocument/2006/relationships/slide" Target="../slides/slide63.xml" /><Relationship Id="rId2" Type="http://schemas.openxmlformats.org/officeDocument/2006/relationships/notesMaster" Target="../notesMasters/notesMaster1.xml" /></Relationships>
</file>

<file path=ppt/notesSlides/_rels/notesSlide64.xml.rels>&#65279;<?xml version="1.0" encoding="utf-8" standalone="yes"?><Relationships xmlns="http://schemas.openxmlformats.org/package/2006/relationships"><Relationship Id="rId1" Type="http://schemas.openxmlformats.org/officeDocument/2006/relationships/slide" Target="../slides/slide64.xml" /><Relationship Id="rId2" Type="http://schemas.openxmlformats.org/officeDocument/2006/relationships/notesMaster" Target="../notesMasters/notesMaster1.xml" /></Relationships>
</file>

<file path=ppt/notesSlides/_rels/notesSlide65.xml.rels>&#65279;<?xml version="1.0" encoding="utf-8" standalone="yes"?><Relationships xmlns="http://schemas.openxmlformats.org/package/2006/relationships"><Relationship Id="rId1" Type="http://schemas.openxmlformats.org/officeDocument/2006/relationships/slide" Target="../slides/slide65.xml" /><Relationship Id="rId2" Type="http://schemas.openxmlformats.org/officeDocument/2006/relationships/notesMaster" Target="../notesMasters/notesMaster1.xml" /></Relationships>
</file>

<file path=ppt/notesSlides/_rels/notesSlide66.xml.rels>&#65279;<?xml version="1.0" encoding="utf-8" standalone="yes"?><Relationships xmlns="http://schemas.openxmlformats.org/package/2006/relationships"><Relationship Id="rId1" Type="http://schemas.openxmlformats.org/officeDocument/2006/relationships/slide" Target="../slides/slide6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1</a:t>
            </a:fld>
            <a:endParaRPr lang="en-US"/>
          </a:p>
        </p:txBody>
      </p:sp>
    </p:spTree>
    <p:extLst>
      <p:ext uri="{BB962C8B-B14F-4D97-AF65-F5344CB8AC3E}">
        <p14:creationId xmlns:p14="http://schemas.microsoft.com/office/powerpoint/2010/main" val="722068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2</a:t>
            </a:fld>
            <a:endParaRPr lang="en-US"/>
          </a:p>
        </p:txBody>
      </p:sp>
    </p:spTree>
    <p:extLst>
      <p:ext uri="{BB962C8B-B14F-4D97-AF65-F5344CB8AC3E}">
        <p14:creationId xmlns:p14="http://schemas.microsoft.com/office/powerpoint/2010/main" val="1036855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3</a:t>
            </a:fld>
            <a:endParaRPr lang="en-US"/>
          </a:p>
        </p:txBody>
      </p:sp>
    </p:spTree>
    <p:extLst>
      <p:ext uri="{BB962C8B-B14F-4D97-AF65-F5344CB8AC3E}">
        <p14:creationId xmlns:p14="http://schemas.microsoft.com/office/powerpoint/2010/main" val="1963416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4</a:t>
            </a:fld>
            <a:endParaRPr lang="en-US"/>
          </a:p>
        </p:txBody>
      </p:sp>
    </p:spTree>
    <p:extLst>
      <p:ext uri="{BB962C8B-B14F-4D97-AF65-F5344CB8AC3E}">
        <p14:creationId xmlns:p14="http://schemas.microsoft.com/office/powerpoint/2010/main" val="649821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5</a:t>
            </a:fld>
            <a:endParaRPr lang="en-US"/>
          </a:p>
        </p:txBody>
      </p:sp>
    </p:spTree>
    <p:extLst>
      <p:ext uri="{BB962C8B-B14F-4D97-AF65-F5344CB8AC3E}">
        <p14:creationId xmlns:p14="http://schemas.microsoft.com/office/powerpoint/2010/main" val="356331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6</a:t>
            </a:fld>
            <a:endParaRPr lang="en-US"/>
          </a:p>
        </p:txBody>
      </p:sp>
    </p:spTree>
    <p:extLst>
      <p:ext uri="{BB962C8B-B14F-4D97-AF65-F5344CB8AC3E}">
        <p14:creationId xmlns:p14="http://schemas.microsoft.com/office/powerpoint/2010/main" val="1088431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7</a:t>
            </a:fld>
            <a:endParaRPr lang="en-US"/>
          </a:p>
        </p:txBody>
      </p:sp>
    </p:spTree>
    <p:extLst>
      <p:ext uri="{BB962C8B-B14F-4D97-AF65-F5344CB8AC3E}">
        <p14:creationId xmlns:p14="http://schemas.microsoft.com/office/powerpoint/2010/main" val="3153887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8</a:t>
            </a:fld>
            <a:endParaRPr lang="en-US"/>
          </a:p>
        </p:txBody>
      </p:sp>
    </p:spTree>
    <p:extLst>
      <p:ext uri="{BB962C8B-B14F-4D97-AF65-F5344CB8AC3E}">
        <p14:creationId xmlns:p14="http://schemas.microsoft.com/office/powerpoint/2010/main" val="2118121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9</a:t>
            </a:fld>
            <a:endParaRPr lang="en-US"/>
          </a:p>
        </p:txBody>
      </p:sp>
    </p:spTree>
    <p:extLst>
      <p:ext uri="{BB962C8B-B14F-4D97-AF65-F5344CB8AC3E}">
        <p14:creationId xmlns:p14="http://schemas.microsoft.com/office/powerpoint/2010/main" val="2804257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10</a:t>
            </a:fld>
            <a:endParaRPr lang="en-US"/>
          </a:p>
        </p:txBody>
      </p:sp>
    </p:spTree>
    <p:extLst>
      <p:ext uri="{BB962C8B-B14F-4D97-AF65-F5344CB8AC3E}">
        <p14:creationId xmlns:p14="http://schemas.microsoft.com/office/powerpoint/2010/main" val="3930811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11</a:t>
            </a:fld>
            <a:endParaRPr lang="en-US"/>
          </a:p>
        </p:txBody>
      </p:sp>
    </p:spTree>
    <p:extLst>
      <p:ext uri="{BB962C8B-B14F-4D97-AF65-F5344CB8AC3E}">
        <p14:creationId xmlns:p14="http://schemas.microsoft.com/office/powerpoint/2010/main" val="2952459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12</a:t>
            </a:fld>
            <a:endParaRPr lang="en-US"/>
          </a:p>
        </p:txBody>
      </p:sp>
    </p:spTree>
    <p:extLst>
      <p:ext uri="{BB962C8B-B14F-4D97-AF65-F5344CB8AC3E}">
        <p14:creationId xmlns:p14="http://schemas.microsoft.com/office/powerpoint/2010/main" val="326335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13</a:t>
            </a:fld>
            <a:endParaRPr lang="en-US"/>
          </a:p>
        </p:txBody>
      </p:sp>
    </p:spTree>
    <p:extLst>
      <p:ext uri="{BB962C8B-B14F-4D97-AF65-F5344CB8AC3E}">
        <p14:creationId xmlns:p14="http://schemas.microsoft.com/office/powerpoint/2010/main" val="2165797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14</a:t>
            </a:fld>
            <a:endParaRPr lang="en-US"/>
          </a:p>
        </p:txBody>
      </p:sp>
    </p:spTree>
    <p:extLst>
      <p:ext uri="{BB962C8B-B14F-4D97-AF65-F5344CB8AC3E}">
        <p14:creationId xmlns:p14="http://schemas.microsoft.com/office/powerpoint/2010/main" val="2084257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19458"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6644" indent="-291016">
              <a:spcBef>
                <a:spcPct val="30000"/>
              </a:spcBef>
              <a:defRPr sz="1200">
                <a:solidFill>
                  <a:schemeClr val="tx1"/>
                </a:solidFill>
                <a:latin typeface="Calibri" panose="020f0502020204030204" pitchFamily="34" charset="0"/>
              </a:defRPr>
            </a:lvl2pPr>
            <a:lvl3pPr marL="1164072" indent="-232812">
              <a:spcBef>
                <a:spcPct val="30000"/>
              </a:spcBef>
              <a:defRPr sz="1200">
                <a:solidFill>
                  <a:schemeClr val="tx1"/>
                </a:solidFill>
                <a:latin typeface="Calibri" panose="020f0502020204030204" pitchFamily="34" charset="0"/>
              </a:defRPr>
            </a:lvl3pPr>
            <a:lvl4pPr marL="1629696" indent="-232812">
              <a:spcBef>
                <a:spcPct val="30000"/>
              </a:spcBef>
              <a:defRPr sz="1200">
                <a:solidFill>
                  <a:schemeClr val="tx1"/>
                </a:solidFill>
                <a:latin typeface="Calibri" panose="020f0502020204030204" pitchFamily="34" charset="0"/>
              </a:defRPr>
            </a:lvl4pPr>
            <a:lvl5pPr marL="2095326" indent="-232812">
              <a:spcBef>
                <a:spcPct val="30000"/>
              </a:spcBef>
              <a:defRPr sz="1200">
                <a:solidFill>
                  <a:schemeClr val="tx1"/>
                </a:solidFill>
                <a:latin typeface="Calibri" panose="020f0502020204030204" pitchFamily="34" charset="0"/>
              </a:defRPr>
            </a:lvl5pPr>
            <a:lvl6pPr marL="2560953" indent="-232812" eaLnBrk="0" fontAlgn="base" hangingPunct="0">
              <a:spcBef>
                <a:spcPct val="30000"/>
              </a:spcBef>
              <a:spcAft>
                <a:spcPct val="0"/>
              </a:spcAft>
              <a:defRPr sz="1200">
                <a:solidFill>
                  <a:schemeClr val="tx1"/>
                </a:solidFill>
                <a:latin typeface="Calibri" panose="020f0502020204030204" pitchFamily="34" charset="0"/>
              </a:defRPr>
            </a:lvl6pPr>
            <a:lvl7pPr marL="3026584" indent="-232812" eaLnBrk="0" fontAlgn="base" hangingPunct="0">
              <a:spcBef>
                <a:spcPct val="30000"/>
              </a:spcBef>
              <a:spcAft>
                <a:spcPct val="0"/>
              </a:spcAft>
              <a:defRPr sz="1200">
                <a:solidFill>
                  <a:schemeClr val="tx1"/>
                </a:solidFill>
                <a:latin typeface="Calibri" panose="020f0502020204030204" pitchFamily="34" charset="0"/>
              </a:defRPr>
            </a:lvl7pPr>
            <a:lvl8pPr marL="3492210" indent="-232812" eaLnBrk="0" fontAlgn="base" hangingPunct="0">
              <a:spcBef>
                <a:spcPct val="30000"/>
              </a:spcBef>
              <a:spcAft>
                <a:spcPct val="0"/>
              </a:spcAft>
              <a:defRPr sz="1200">
                <a:solidFill>
                  <a:schemeClr val="tx1"/>
                </a:solidFill>
                <a:latin typeface="Calibri" panose="020f0502020204030204" pitchFamily="34" charset="0"/>
              </a:defRPr>
            </a:lvl8pPr>
            <a:lvl9pPr marL="3957836" indent="-232812"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672588A-399F-43EE-B913-EC8B3FD46D2F}" type="slidenum">
              <a:rPr lang="en-US" altLang="en-US" smtClean="0"/>
              <a:pPr>
                <a:spcBef>
                  <a:spcPct val="0"/>
                </a:spcBef>
              </a:pPr>
              <a:t>15</a:t>
            </a:fld>
            <a:endParaRPr lang="en-US" altLang="en-US"/>
          </a:p>
        </p:txBody>
      </p:sp>
    </p:spTree>
    <p:extLst>
      <p:ext uri="{BB962C8B-B14F-4D97-AF65-F5344CB8AC3E}">
        <p14:creationId xmlns:p14="http://schemas.microsoft.com/office/powerpoint/2010/main" val="2104387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16</a:t>
            </a:fld>
            <a:endParaRPr lang="en-US"/>
          </a:p>
        </p:txBody>
      </p:sp>
    </p:spTree>
    <p:extLst>
      <p:ext uri="{BB962C8B-B14F-4D97-AF65-F5344CB8AC3E}">
        <p14:creationId xmlns:p14="http://schemas.microsoft.com/office/powerpoint/2010/main" val="1788535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17</a:t>
            </a:fld>
            <a:endParaRPr lang="en-US"/>
          </a:p>
        </p:txBody>
      </p:sp>
    </p:spTree>
    <p:extLst>
      <p:ext uri="{BB962C8B-B14F-4D97-AF65-F5344CB8AC3E}">
        <p14:creationId xmlns:p14="http://schemas.microsoft.com/office/powerpoint/2010/main" val="42170406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18</a:t>
            </a:fld>
            <a:endParaRPr lang="en-US"/>
          </a:p>
        </p:txBody>
      </p:sp>
    </p:spTree>
    <p:extLst>
      <p:ext uri="{BB962C8B-B14F-4D97-AF65-F5344CB8AC3E}">
        <p14:creationId xmlns:p14="http://schemas.microsoft.com/office/powerpoint/2010/main" val="2958313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19</a:t>
            </a:fld>
            <a:endParaRPr lang="en-US"/>
          </a:p>
        </p:txBody>
      </p:sp>
    </p:spTree>
    <p:extLst>
      <p:ext uri="{BB962C8B-B14F-4D97-AF65-F5344CB8AC3E}">
        <p14:creationId xmlns:p14="http://schemas.microsoft.com/office/powerpoint/2010/main" val="41485916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20</a:t>
            </a:fld>
            <a:endParaRPr lang="en-US"/>
          </a:p>
        </p:txBody>
      </p:sp>
    </p:spTree>
    <p:extLst>
      <p:ext uri="{BB962C8B-B14F-4D97-AF65-F5344CB8AC3E}">
        <p14:creationId xmlns:p14="http://schemas.microsoft.com/office/powerpoint/2010/main" val="4179788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21</a:t>
            </a:fld>
            <a:endParaRPr lang="en-US"/>
          </a:p>
        </p:txBody>
      </p:sp>
    </p:spTree>
    <p:extLst>
      <p:ext uri="{BB962C8B-B14F-4D97-AF65-F5344CB8AC3E}">
        <p14:creationId xmlns:p14="http://schemas.microsoft.com/office/powerpoint/2010/main" val="2060203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22</a:t>
            </a:fld>
            <a:endParaRPr lang="en-US"/>
          </a:p>
        </p:txBody>
      </p:sp>
    </p:spTree>
    <p:extLst>
      <p:ext uri="{BB962C8B-B14F-4D97-AF65-F5344CB8AC3E}">
        <p14:creationId xmlns:p14="http://schemas.microsoft.com/office/powerpoint/2010/main" val="3055379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23</a:t>
            </a:fld>
            <a:endParaRPr lang="en-US"/>
          </a:p>
        </p:txBody>
      </p:sp>
    </p:spTree>
    <p:extLst>
      <p:ext uri="{BB962C8B-B14F-4D97-AF65-F5344CB8AC3E}">
        <p14:creationId xmlns:p14="http://schemas.microsoft.com/office/powerpoint/2010/main" val="26196676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24</a:t>
            </a:fld>
            <a:endParaRPr lang="en-US"/>
          </a:p>
        </p:txBody>
      </p:sp>
    </p:spTree>
    <p:extLst>
      <p:ext uri="{BB962C8B-B14F-4D97-AF65-F5344CB8AC3E}">
        <p14:creationId xmlns:p14="http://schemas.microsoft.com/office/powerpoint/2010/main" val="534081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25</a:t>
            </a:fld>
            <a:endParaRPr lang="en-US"/>
          </a:p>
        </p:txBody>
      </p:sp>
    </p:spTree>
    <p:extLst>
      <p:ext uri="{BB962C8B-B14F-4D97-AF65-F5344CB8AC3E}">
        <p14:creationId xmlns:p14="http://schemas.microsoft.com/office/powerpoint/2010/main" val="2017959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26</a:t>
            </a:fld>
            <a:endParaRPr lang="en-US"/>
          </a:p>
        </p:txBody>
      </p:sp>
    </p:spTree>
    <p:extLst>
      <p:ext uri="{BB962C8B-B14F-4D97-AF65-F5344CB8AC3E}">
        <p14:creationId xmlns:p14="http://schemas.microsoft.com/office/powerpoint/2010/main" val="1284160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27</a:t>
            </a:fld>
            <a:endParaRPr lang="en-US"/>
          </a:p>
        </p:txBody>
      </p:sp>
    </p:spTree>
    <p:extLst>
      <p:ext uri="{BB962C8B-B14F-4D97-AF65-F5344CB8AC3E}">
        <p14:creationId xmlns:p14="http://schemas.microsoft.com/office/powerpoint/2010/main" val="2707177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28</a:t>
            </a:fld>
            <a:endParaRPr lang="en-US"/>
          </a:p>
        </p:txBody>
      </p:sp>
    </p:spTree>
    <p:extLst>
      <p:ext uri="{BB962C8B-B14F-4D97-AF65-F5344CB8AC3E}">
        <p14:creationId xmlns:p14="http://schemas.microsoft.com/office/powerpoint/2010/main" val="1113097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29</a:t>
            </a:fld>
            <a:endParaRPr lang="en-US"/>
          </a:p>
        </p:txBody>
      </p:sp>
    </p:spTree>
    <p:extLst>
      <p:ext uri="{BB962C8B-B14F-4D97-AF65-F5344CB8AC3E}">
        <p14:creationId xmlns:p14="http://schemas.microsoft.com/office/powerpoint/2010/main" val="2409009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30</a:t>
            </a:fld>
            <a:endParaRPr lang="en-US"/>
          </a:p>
        </p:txBody>
      </p:sp>
    </p:spTree>
    <p:extLst>
      <p:ext uri="{BB962C8B-B14F-4D97-AF65-F5344CB8AC3E}">
        <p14:creationId xmlns:p14="http://schemas.microsoft.com/office/powerpoint/2010/main" val="5680558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31</a:t>
            </a:fld>
            <a:endParaRPr lang="en-US"/>
          </a:p>
        </p:txBody>
      </p:sp>
    </p:spTree>
    <p:extLst>
      <p:ext uri="{BB962C8B-B14F-4D97-AF65-F5344CB8AC3E}">
        <p14:creationId xmlns:p14="http://schemas.microsoft.com/office/powerpoint/2010/main" val="9637148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32</a:t>
            </a:fld>
            <a:endParaRPr lang="en-US"/>
          </a:p>
        </p:txBody>
      </p:sp>
    </p:spTree>
    <p:extLst>
      <p:ext uri="{BB962C8B-B14F-4D97-AF65-F5344CB8AC3E}">
        <p14:creationId xmlns:p14="http://schemas.microsoft.com/office/powerpoint/2010/main" val="34697600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33</a:t>
            </a:fld>
            <a:endParaRPr lang="en-US"/>
          </a:p>
        </p:txBody>
      </p:sp>
    </p:spTree>
    <p:extLst>
      <p:ext uri="{BB962C8B-B14F-4D97-AF65-F5344CB8AC3E}">
        <p14:creationId xmlns:p14="http://schemas.microsoft.com/office/powerpoint/2010/main" val="16077462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34</a:t>
            </a:fld>
            <a:endParaRPr lang="en-US"/>
          </a:p>
        </p:txBody>
      </p:sp>
    </p:spTree>
    <p:extLst>
      <p:ext uri="{BB962C8B-B14F-4D97-AF65-F5344CB8AC3E}">
        <p14:creationId xmlns:p14="http://schemas.microsoft.com/office/powerpoint/2010/main" val="42728099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35</a:t>
            </a:fld>
            <a:endParaRPr lang="en-US"/>
          </a:p>
        </p:txBody>
      </p:sp>
    </p:spTree>
    <p:extLst>
      <p:ext uri="{BB962C8B-B14F-4D97-AF65-F5344CB8AC3E}">
        <p14:creationId xmlns:p14="http://schemas.microsoft.com/office/powerpoint/2010/main" val="38692176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36</a:t>
            </a:fld>
            <a:endParaRPr lang="en-US"/>
          </a:p>
        </p:txBody>
      </p:sp>
    </p:spTree>
    <p:extLst>
      <p:ext uri="{BB962C8B-B14F-4D97-AF65-F5344CB8AC3E}">
        <p14:creationId xmlns:p14="http://schemas.microsoft.com/office/powerpoint/2010/main" val="23218959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37</a:t>
            </a:fld>
            <a:endParaRPr lang="en-US"/>
          </a:p>
        </p:txBody>
      </p:sp>
    </p:spTree>
    <p:extLst>
      <p:ext uri="{BB962C8B-B14F-4D97-AF65-F5344CB8AC3E}">
        <p14:creationId xmlns:p14="http://schemas.microsoft.com/office/powerpoint/2010/main" val="2651122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38</a:t>
            </a:fld>
            <a:endParaRPr lang="en-US"/>
          </a:p>
        </p:txBody>
      </p:sp>
    </p:spTree>
    <p:extLst>
      <p:ext uri="{BB962C8B-B14F-4D97-AF65-F5344CB8AC3E}">
        <p14:creationId xmlns:p14="http://schemas.microsoft.com/office/powerpoint/2010/main" val="27736347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39</a:t>
            </a:fld>
            <a:endParaRPr lang="en-US"/>
          </a:p>
        </p:txBody>
      </p:sp>
    </p:spTree>
    <p:extLst>
      <p:ext uri="{BB962C8B-B14F-4D97-AF65-F5344CB8AC3E}">
        <p14:creationId xmlns:p14="http://schemas.microsoft.com/office/powerpoint/2010/main" val="12229361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40</a:t>
            </a:fld>
            <a:endParaRPr lang="en-US"/>
          </a:p>
        </p:txBody>
      </p:sp>
    </p:spTree>
    <p:extLst>
      <p:ext uri="{BB962C8B-B14F-4D97-AF65-F5344CB8AC3E}">
        <p14:creationId xmlns:p14="http://schemas.microsoft.com/office/powerpoint/2010/main" val="42153642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41</a:t>
            </a:fld>
            <a:endParaRPr lang="en-US"/>
          </a:p>
        </p:txBody>
      </p:sp>
    </p:spTree>
    <p:extLst>
      <p:ext uri="{BB962C8B-B14F-4D97-AF65-F5344CB8AC3E}">
        <p14:creationId xmlns:p14="http://schemas.microsoft.com/office/powerpoint/2010/main" val="41650662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42</a:t>
            </a:fld>
            <a:endParaRPr lang="en-US"/>
          </a:p>
        </p:txBody>
      </p:sp>
    </p:spTree>
    <p:extLst>
      <p:ext uri="{BB962C8B-B14F-4D97-AF65-F5344CB8AC3E}">
        <p14:creationId xmlns:p14="http://schemas.microsoft.com/office/powerpoint/2010/main" val="32057502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43</a:t>
            </a:fld>
            <a:endParaRPr lang="en-US"/>
          </a:p>
        </p:txBody>
      </p:sp>
    </p:spTree>
    <p:extLst>
      <p:ext uri="{BB962C8B-B14F-4D97-AF65-F5344CB8AC3E}">
        <p14:creationId xmlns:p14="http://schemas.microsoft.com/office/powerpoint/2010/main" val="26251126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44</a:t>
            </a:fld>
            <a:endParaRPr lang="en-US"/>
          </a:p>
        </p:txBody>
      </p:sp>
    </p:spTree>
    <p:extLst>
      <p:ext uri="{BB962C8B-B14F-4D97-AF65-F5344CB8AC3E}">
        <p14:creationId xmlns:p14="http://schemas.microsoft.com/office/powerpoint/2010/main" val="12162168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45</a:t>
            </a:fld>
            <a:endParaRPr lang="en-US"/>
          </a:p>
        </p:txBody>
      </p:sp>
    </p:spTree>
    <p:extLst>
      <p:ext uri="{BB962C8B-B14F-4D97-AF65-F5344CB8AC3E}">
        <p14:creationId xmlns:p14="http://schemas.microsoft.com/office/powerpoint/2010/main" val="7383707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46</a:t>
            </a:fld>
            <a:endParaRPr lang="en-US"/>
          </a:p>
        </p:txBody>
      </p:sp>
    </p:spTree>
    <p:extLst>
      <p:ext uri="{BB962C8B-B14F-4D97-AF65-F5344CB8AC3E}">
        <p14:creationId xmlns:p14="http://schemas.microsoft.com/office/powerpoint/2010/main" val="5066880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47</a:t>
            </a:fld>
            <a:endParaRPr lang="en-US"/>
          </a:p>
        </p:txBody>
      </p:sp>
    </p:spTree>
    <p:extLst>
      <p:ext uri="{BB962C8B-B14F-4D97-AF65-F5344CB8AC3E}">
        <p14:creationId xmlns:p14="http://schemas.microsoft.com/office/powerpoint/2010/main" val="23506249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48</a:t>
            </a:fld>
            <a:endParaRPr lang="en-US"/>
          </a:p>
        </p:txBody>
      </p:sp>
    </p:spTree>
    <p:extLst>
      <p:ext uri="{BB962C8B-B14F-4D97-AF65-F5344CB8AC3E}">
        <p14:creationId xmlns:p14="http://schemas.microsoft.com/office/powerpoint/2010/main" val="28558769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49</a:t>
            </a:fld>
            <a:endParaRPr lang="en-US"/>
          </a:p>
        </p:txBody>
      </p:sp>
    </p:spTree>
    <p:extLst>
      <p:ext uri="{BB962C8B-B14F-4D97-AF65-F5344CB8AC3E}">
        <p14:creationId xmlns:p14="http://schemas.microsoft.com/office/powerpoint/2010/main" val="28893607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50</a:t>
            </a:fld>
            <a:endParaRPr lang="en-US"/>
          </a:p>
        </p:txBody>
      </p:sp>
    </p:spTree>
    <p:extLst>
      <p:ext uri="{BB962C8B-B14F-4D97-AF65-F5344CB8AC3E}">
        <p14:creationId xmlns:p14="http://schemas.microsoft.com/office/powerpoint/2010/main" val="7106463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51</a:t>
            </a:fld>
            <a:endParaRPr lang="en-US"/>
          </a:p>
        </p:txBody>
      </p:sp>
    </p:spTree>
    <p:extLst>
      <p:ext uri="{BB962C8B-B14F-4D97-AF65-F5344CB8AC3E}">
        <p14:creationId xmlns:p14="http://schemas.microsoft.com/office/powerpoint/2010/main" val="17326055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52</a:t>
            </a:fld>
            <a:endParaRPr lang="en-US"/>
          </a:p>
        </p:txBody>
      </p:sp>
    </p:spTree>
    <p:extLst>
      <p:ext uri="{BB962C8B-B14F-4D97-AF65-F5344CB8AC3E}">
        <p14:creationId xmlns:p14="http://schemas.microsoft.com/office/powerpoint/2010/main" val="25668377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53</a:t>
            </a:fld>
            <a:endParaRPr lang="en-US"/>
          </a:p>
        </p:txBody>
      </p:sp>
    </p:spTree>
    <p:extLst>
      <p:ext uri="{BB962C8B-B14F-4D97-AF65-F5344CB8AC3E}">
        <p14:creationId xmlns:p14="http://schemas.microsoft.com/office/powerpoint/2010/main" val="22435951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54</a:t>
            </a:fld>
            <a:endParaRPr lang="en-US"/>
          </a:p>
        </p:txBody>
      </p:sp>
    </p:spTree>
    <p:extLst>
      <p:ext uri="{BB962C8B-B14F-4D97-AF65-F5344CB8AC3E}">
        <p14:creationId xmlns:p14="http://schemas.microsoft.com/office/powerpoint/2010/main" val="4333868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55</a:t>
            </a:fld>
            <a:endParaRPr lang="en-US"/>
          </a:p>
        </p:txBody>
      </p:sp>
    </p:spTree>
    <p:extLst>
      <p:ext uri="{BB962C8B-B14F-4D97-AF65-F5344CB8AC3E}">
        <p14:creationId xmlns:p14="http://schemas.microsoft.com/office/powerpoint/2010/main" val="25920206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56</a:t>
            </a:fld>
            <a:endParaRPr lang="en-US"/>
          </a:p>
        </p:txBody>
      </p:sp>
    </p:spTree>
    <p:extLst>
      <p:ext uri="{BB962C8B-B14F-4D97-AF65-F5344CB8AC3E}">
        <p14:creationId xmlns:p14="http://schemas.microsoft.com/office/powerpoint/2010/main" val="2001472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57</a:t>
            </a:fld>
            <a:endParaRPr lang="en-US"/>
          </a:p>
        </p:txBody>
      </p:sp>
    </p:spTree>
    <p:extLst>
      <p:ext uri="{BB962C8B-B14F-4D97-AF65-F5344CB8AC3E}">
        <p14:creationId xmlns:p14="http://schemas.microsoft.com/office/powerpoint/2010/main" val="26867797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58</a:t>
            </a:fld>
            <a:endParaRPr lang="en-US"/>
          </a:p>
        </p:txBody>
      </p:sp>
    </p:spTree>
    <p:extLst>
      <p:ext uri="{BB962C8B-B14F-4D97-AF65-F5344CB8AC3E}">
        <p14:creationId xmlns:p14="http://schemas.microsoft.com/office/powerpoint/2010/main" val="37798288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59</a:t>
            </a:fld>
            <a:endParaRPr lang="en-US"/>
          </a:p>
        </p:txBody>
      </p:sp>
    </p:spTree>
    <p:extLst>
      <p:ext uri="{BB962C8B-B14F-4D97-AF65-F5344CB8AC3E}">
        <p14:creationId xmlns:p14="http://schemas.microsoft.com/office/powerpoint/2010/main" val="8865868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60</a:t>
            </a:fld>
            <a:endParaRPr lang="en-US"/>
          </a:p>
        </p:txBody>
      </p:sp>
    </p:spTree>
    <p:extLst>
      <p:ext uri="{BB962C8B-B14F-4D97-AF65-F5344CB8AC3E}">
        <p14:creationId xmlns:p14="http://schemas.microsoft.com/office/powerpoint/2010/main" val="27910294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61</a:t>
            </a:fld>
            <a:endParaRPr lang="en-US"/>
          </a:p>
        </p:txBody>
      </p:sp>
    </p:spTree>
    <p:extLst>
      <p:ext uri="{BB962C8B-B14F-4D97-AF65-F5344CB8AC3E}">
        <p14:creationId xmlns:p14="http://schemas.microsoft.com/office/powerpoint/2010/main" val="3727450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62</a:t>
            </a:fld>
            <a:endParaRPr lang="en-US"/>
          </a:p>
        </p:txBody>
      </p:sp>
    </p:spTree>
    <p:extLst>
      <p:ext uri="{BB962C8B-B14F-4D97-AF65-F5344CB8AC3E}">
        <p14:creationId xmlns:p14="http://schemas.microsoft.com/office/powerpoint/2010/main" val="7154479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63</a:t>
            </a:fld>
            <a:endParaRPr lang="en-US"/>
          </a:p>
        </p:txBody>
      </p:sp>
    </p:spTree>
    <p:extLst>
      <p:ext uri="{BB962C8B-B14F-4D97-AF65-F5344CB8AC3E}">
        <p14:creationId xmlns:p14="http://schemas.microsoft.com/office/powerpoint/2010/main" val="12386991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64</a:t>
            </a:fld>
            <a:endParaRPr lang="en-US"/>
          </a:p>
        </p:txBody>
      </p:sp>
    </p:spTree>
    <p:extLst>
      <p:ext uri="{BB962C8B-B14F-4D97-AF65-F5344CB8AC3E}">
        <p14:creationId xmlns:p14="http://schemas.microsoft.com/office/powerpoint/2010/main" val="41766716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65</a:t>
            </a:fld>
            <a:endParaRPr lang="en-US"/>
          </a:p>
        </p:txBody>
      </p:sp>
    </p:spTree>
    <p:extLst>
      <p:ext uri="{BB962C8B-B14F-4D97-AF65-F5344CB8AC3E}">
        <p14:creationId xmlns:p14="http://schemas.microsoft.com/office/powerpoint/2010/main" val="31845171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69105F-E2D5-4D9A-B6B2-3F65B6D6CB33}" type="slidenum">
              <a:rPr lang="en-US" smtClean="0"/>
              <a:t>66</a:t>
            </a:fld>
            <a:endParaRPr lang="en-US"/>
          </a:p>
        </p:txBody>
      </p:sp>
    </p:spTree>
    <p:extLst>
      <p:ext uri="{BB962C8B-B14F-4D97-AF65-F5344CB8AC3E}">
        <p14:creationId xmlns:p14="http://schemas.microsoft.com/office/powerpoint/2010/main" val="429790153"/>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4.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5.png" /><Relationship Id="rId2" Type="http://schemas.openxmlformats.org/officeDocument/2006/relationships/slideMaster" Target="../slideMasters/slideMaster1.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4.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8.jpeg" /><Relationship Id="rId2" Type="http://schemas.openxmlformats.org/officeDocument/2006/relationships/image" Target="../media/image2.png" /><Relationship Id="rId3" Type="http://schemas.openxmlformats.org/officeDocument/2006/relationships/slideMaster" Target="../slideMasters/slideMaster2.xml" /></Relationships>
</file>

<file path=ppt/slideLayouts/_rels/slideLayout27.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slideMaster" Target="../slideMasters/slideMaster2.xml" /></Relationships>
</file>

<file path=ppt/slideLayouts/_rels/slideLayout28.xml.rels>&#65279;<?xml version="1.0" encoding="utf-8" standalone="yes"?><Relationships xmlns="http://schemas.openxmlformats.org/package/2006/relationships"><Relationship Id="rId1" Type="http://schemas.openxmlformats.org/officeDocument/2006/relationships/image" Target="../media/image10.png" /><Relationship Id="rId2" Type="http://schemas.openxmlformats.org/officeDocument/2006/relationships/image" Target="../media/image9.png" /><Relationship Id="rId3" Type="http://schemas.openxmlformats.org/officeDocument/2006/relationships/slideMaster" Target="../slideMasters/slideMaster2.xml" /></Relationships>
</file>

<file path=ppt/slideLayouts/_rels/slideLayout29.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slideMaster" Target="../slideMasters/slideMaster2.xml" /></Relationships>
</file>

<file path=ppt/slideLayouts/_rels/slideLayout30.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slideMaster" Target="../slideMasters/slideMaster2.xml" /></Relationships>
</file>

<file path=ppt/slideLayouts/_rels/slideLayout31.xml.rels>&#65279;<?xml version="1.0" encoding="utf-8" standalone="yes"?><Relationships xmlns="http://schemas.openxmlformats.org/package/2006/relationships"><Relationship Id="rId1" Type="http://schemas.openxmlformats.org/officeDocument/2006/relationships/image" Target="../media/image9.png" /><Relationship Id="rId2" Type="http://schemas.openxmlformats.org/officeDocument/2006/relationships/slideMaster" Target="../slideMasters/slideMaster2.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Title Slide">
    <p:spTree>
      <p:nvGrpSpPr>
        <p:cNvPr id="1" name=""/>
        <p:cNvGrpSpPr/>
        <p:nvPr/>
      </p:nvGrpSpPr>
      <p:grpSpPr>
        <a:xfrm>
          <a:off x="0" y="0"/>
          <a:ext cx="0" cy="0"/>
        </a:xfrm>
      </p:grpSpPr>
      <p:sp>
        <p:nvSpPr>
          <p:cNvPr id="2" name="Title 1"/>
          <p:cNvSpPr>
            <a:spLocks noGrp="1"/>
          </p:cNvSpPr>
          <p:nvPr>
            <p:ph type="ctrTitle"/>
          </p:nvPr>
        </p:nvSpPr>
        <p:spPr>
          <a:xfrm>
            <a:off x="457199" y="1754773"/>
            <a:ext cx="8196263" cy="908050"/>
          </a:xfrm>
        </p:spPr>
        <p:txBody>
          <a:bodyPr anchor="t" anchorCtr="0"/>
          <a:lstStyle>
            <a:lvl1pPr>
              <a:defRPr/>
            </a:lvl1pPr>
          </a:lstStyle>
          <a:p>
            <a:r>
              <a:rPr lang="en-US"/>
              <a:t>Click to edit Master title style</a:t>
            </a:r>
          </a:p>
        </p:txBody>
      </p:sp>
      <p:sp>
        <p:nvSpPr>
          <p:cNvPr id="3" name="Subtitle 2"/>
          <p:cNvSpPr>
            <a:spLocks noGrp="1"/>
          </p:cNvSpPr>
          <p:nvPr>
            <p:ph type="subTitle" idx="1"/>
          </p:nvPr>
        </p:nvSpPr>
        <p:spPr>
          <a:xfrm>
            <a:off x="457200" y="1091861"/>
            <a:ext cx="6337300" cy="621411"/>
          </a:xfrm>
        </p:spPr>
        <p:txBody>
          <a:bodyPr anchor="b" anchorCtr="0">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7" name="Picture 2"/>
          <p:cNvPicPr>
            <a:picLocks noChangeAspect="1"/>
          </p:cNvPicPr>
          <p:nvPr userDrawn="1"/>
        </p:nvPicPr>
        <p:blipFill>
          <a:blip r:embed="rId1"/>
          <a:stretch>
            <a:fillRect/>
          </a:stretch>
        </p:blipFill>
        <p:spPr bwMode="auto">
          <a:xfrm>
            <a:off x="0" y="2979738"/>
            <a:ext cx="9144000" cy="3617912"/>
          </a:xfrm>
          <a:prstGeom prst="rect">
            <a:avLst/>
          </a:prstGeom>
          <a:noFill/>
          <a:ln w="9525">
            <a:noFill/>
            <a:miter lim="800000"/>
          </a:ln>
        </p:spPr>
      </p:pic>
      <p:sp>
        <p:nvSpPr>
          <p:cNvPr id="21" name="Text Placeholder 21"/>
          <p:cNvSpPr>
            <a:spLocks noGrp="1"/>
          </p:cNvSpPr>
          <p:nvPr>
            <p:ph type="body" sz="quarter" idx="16" hasCustomPrompt="1"/>
          </p:nvPr>
        </p:nvSpPr>
        <p:spPr bwMode="white">
          <a:xfrm>
            <a:off x="5076287" y="4710513"/>
            <a:ext cx="1393333" cy="364951"/>
          </a:xfrm>
          <a:prstGeom prst="rect">
            <a:avLst/>
          </a:prstGeom>
        </p:spPr>
        <p:txBody>
          <a:bodyPr anchor="ctr"/>
          <a:lstStyle>
            <a:lvl1pPr marL="0" indent="0">
              <a:buNone/>
              <a:defRPr sz="1300" b="0" baseline="0">
                <a:solidFill>
                  <a:schemeClr val="bg1"/>
                </a:solidFill>
              </a:defRPr>
            </a:lvl1pPr>
          </a:lstStyle>
          <a:p>
            <a:pPr lvl="0"/>
            <a:r>
              <a:rPr lang="en-US"/>
              <a:t>Click to edit: Date</a:t>
            </a:r>
          </a:p>
        </p:txBody>
      </p:sp>
      <p:sp>
        <p:nvSpPr>
          <p:cNvPr id="22" name="Text Placeholder 21"/>
          <p:cNvSpPr>
            <a:spLocks noGrp="1"/>
          </p:cNvSpPr>
          <p:nvPr>
            <p:ph type="body" sz="quarter" idx="17" hasCustomPrompt="1"/>
          </p:nvPr>
        </p:nvSpPr>
        <p:spPr bwMode="white">
          <a:xfrm>
            <a:off x="6469620" y="4710513"/>
            <a:ext cx="2585156" cy="364951"/>
          </a:xfrm>
          <a:prstGeom prst="rect">
            <a:avLst/>
          </a:prstGeom>
        </p:spPr>
        <p:txBody>
          <a:bodyPr anchor="ctr"/>
          <a:lstStyle>
            <a:lvl1pPr marL="0" indent="0">
              <a:buNone/>
              <a:defRPr sz="1300" b="0" baseline="0">
                <a:solidFill>
                  <a:schemeClr val="bg1"/>
                </a:solidFill>
              </a:defRPr>
            </a:lvl1pPr>
          </a:lstStyle>
          <a:p>
            <a:pPr lvl="0"/>
            <a:r>
              <a:rPr lang="en-US"/>
              <a:t>Click to edit: Venue/Location</a:t>
            </a:r>
          </a:p>
        </p:txBody>
      </p:sp>
      <p:sp>
        <p:nvSpPr>
          <p:cNvPr id="23" name="Text Placeholder 15"/>
          <p:cNvSpPr>
            <a:spLocks noGrp="1"/>
          </p:cNvSpPr>
          <p:nvPr>
            <p:ph type="body" sz="quarter" idx="18" hasCustomPrompt="1"/>
          </p:nvPr>
        </p:nvSpPr>
        <p:spPr bwMode="white">
          <a:xfrm>
            <a:off x="5076286" y="5394960"/>
            <a:ext cx="3978489" cy="1032650"/>
          </a:xfrm>
          <a:prstGeom prst="rect">
            <a:avLst/>
          </a:prstGeom>
        </p:spPr>
        <p:txBody>
          <a:bodyPr/>
          <a:lstStyle>
            <a:lvl1pPr marL="0" indent="0">
              <a:buNone/>
              <a:defRPr sz="2000" baseline="0">
                <a:solidFill>
                  <a:schemeClr val="bg1"/>
                </a:solidFill>
              </a:defRPr>
            </a:lvl1pPr>
          </a:lstStyle>
          <a:p>
            <a:pPr lvl="0"/>
            <a:r>
              <a:rPr lang="en-US"/>
              <a:t>Click to edit: Presented by/for</a:t>
            </a:r>
          </a:p>
        </p:txBody>
      </p:sp>
      <p:pic>
        <p:nvPicPr>
          <p:cNvPr id="24" name="Picture 23">
            <a:extLst>
              <a:ext uri="{FF2B5EF4-FFF2-40B4-BE49-F238E27FC236}">
                <a16:creationId xmlns:a16="http://schemas.microsoft.com/office/drawing/2014/main" id="{9A29258F-2CC5-47DC-815D-ADFC47597152}"/>
              </a:ext>
            </a:extLst>
          </p:cNvPr>
          <p:cNvPicPr>
            <a:picLocks noChangeAspect="1"/>
          </p:cNvPicPr>
          <p:nvPr userDrawn="1"/>
        </p:nvPicPr>
        <p:blipFill>
          <a:blip r:embed="rId2">
            <a:extLst>
              <a:ext uri="{28A0092B-C50C-407E-A947-70E740481C1C}">
                <a14:useLocalDpi xmlns:a14="http://schemas.microsoft.com/office/drawing/2010/main" val="0"/>
              </a:ext>
            </a:extLst>
          </a:blip>
          <a:srcRect l="10692" t="29284" r="10633" b="19958"/>
          <a:stretch>
            <a:fillRect/>
          </a:stretch>
        </p:blipFill>
        <p:spPr>
          <a:xfrm>
            <a:off x="6255611" y="286721"/>
            <a:ext cx="2578608" cy="343814"/>
          </a:xfrm>
          <a:prstGeom prst="rect">
            <a:avLst/>
          </a:prstGeom>
        </p:spPr>
      </p:pic>
    </p:spTree>
    <p:extLst>
      <p:ext uri="{BB962C8B-B14F-4D97-AF65-F5344CB8AC3E}">
        <p14:creationId xmlns:p14="http://schemas.microsoft.com/office/powerpoint/2010/main" val="794127022"/>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Title Slide - 2">
    <p:spTree>
      <p:nvGrpSpPr>
        <p:cNvPr id="1" name=""/>
        <p:cNvGrpSpPr/>
        <p:nvPr/>
      </p:nvGrpSpPr>
      <p:grpSpPr>
        <a:xfrm>
          <a:off x="0" y="0"/>
          <a:ext cx="0" cy="0"/>
        </a:xfrm>
      </p:grpSpPr>
      <p:sp>
        <p:nvSpPr>
          <p:cNvPr id="2" name="Title 1"/>
          <p:cNvSpPr>
            <a:spLocks noGrp="1"/>
          </p:cNvSpPr>
          <p:nvPr>
            <p:ph type="ctrTitle"/>
          </p:nvPr>
        </p:nvSpPr>
        <p:spPr>
          <a:xfrm>
            <a:off x="457199" y="1754773"/>
            <a:ext cx="8196263" cy="908050"/>
          </a:xfrm>
        </p:spPr>
        <p:txBody>
          <a:bodyPr anchor="t" anchorCtr="0"/>
          <a:lstStyle>
            <a:lvl1pPr>
              <a:defRPr/>
            </a:lvl1pPr>
          </a:lstStyle>
          <a:p>
            <a:r>
              <a:rPr lang="en-US"/>
              <a:t>Click to edit Master title style</a:t>
            </a:r>
          </a:p>
        </p:txBody>
      </p:sp>
      <p:sp>
        <p:nvSpPr>
          <p:cNvPr id="3" name="Subtitle 2"/>
          <p:cNvSpPr>
            <a:spLocks noGrp="1"/>
          </p:cNvSpPr>
          <p:nvPr>
            <p:ph type="subTitle" idx="1"/>
          </p:nvPr>
        </p:nvSpPr>
        <p:spPr>
          <a:xfrm>
            <a:off x="457200" y="1091861"/>
            <a:ext cx="6337300" cy="621411"/>
          </a:xfrm>
        </p:spPr>
        <p:txBody>
          <a:bodyPr anchor="b" anchorCtr="0">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29" name="Picture 2"/>
          <p:cNvPicPr>
            <a:picLocks noChangeAspect="1"/>
          </p:cNvPicPr>
          <p:nvPr userDrawn="1"/>
        </p:nvPicPr>
        <p:blipFill>
          <a:blip r:embed="rId1"/>
          <a:stretch>
            <a:fillRect/>
          </a:stretch>
        </p:blipFill>
        <p:spPr bwMode="auto">
          <a:xfrm>
            <a:off x="0" y="2979738"/>
            <a:ext cx="9144000" cy="3617912"/>
          </a:xfrm>
          <a:prstGeom prst="rect">
            <a:avLst/>
          </a:prstGeom>
          <a:noFill/>
          <a:ln w="9525">
            <a:noFill/>
            <a:miter lim="800000"/>
          </a:ln>
        </p:spPr>
      </p:pic>
      <p:sp>
        <p:nvSpPr>
          <p:cNvPr id="32" name="Picture Placeholder 12"/>
          <p:cNvSpPr>
            <a:spLocks noGrp="1"/>
          </p:cNvSpPr>
          <p:nvPr>
            <p:ph type="pic" sz="quarter" idx="13"/>
          </p:nvPr>
        </p:nvSpPr>
        <p:spPr>
          <a:xfrm>
            <a:off x="-1019" y="3027829"/>
            <a:ext cx="4844665" cy="2230378"/>
          </a:xfrm>
          <a:custGeom>
            <a:gdLst>
              <a:gd name="connsiteX0" fmla="*/ 594 w 4831171"/>
              <a:gd name="connsiteY0" fmla="*/ 0 h 2299405"/>
              <a:gd name="connsiteX1" fmla="*/ 4830613 w 4831171"/>
              <a:gd name="connsiteY1" fmla="*/ 3 h 2299405"/>
              <a:gd name="connsiteX2" fmla="*/ 4829959 w 4831171"/>
              <a:gd name="connsiteY2" fmla="*/ 1557646 h 2299405"/>
              <a:gd name="connsiteX3" fmla="*/ 4386 w 4831171"/>
              <a:gd name="connsiteY3" fmla="*/ 1560142 h 2299405"/>
              <a:gd name="connsiteX4" fmla="*/ 5347 w 4831171"/>
              <a:gd name="connsiteY4" fmla="*/ 1917114 h 2299405"/>
              <a:gd name="connsiteX5" fmla="*/ 4403347 w 4831171"/>
              <a:gd name="connsiteY5" fmla="*/ 1917527 h 2299405"/>
              <a:gd name="connsiteX6" fmla="*/ 4403042 w 4831171"/>
              <a:gd name="connsiteY6" fmla="*/ 2299405 h 2299405"/>
              <a:gd name="connsiteX7" fmla="*/ 597 w 4831171"/>
              <a:gd name="connsiteY7" fmla="*/ 2299404 h 2299405"/>
              <a:gd name="connsiteX8" fmla="*/ 594 w 4831171"/>
              <a:gd name="connsiteY8" fmla="*/ 0 h 229940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1171" h="2299405">
                <a:moveTo>
                  <a:pt x="594" y="0"/>
                </a:moveTo>
                <a:lnTo>
                  <a:pt x="4830613" y="3"/>
                </a:lnTo>
                <a:cubicBezTo>
                  <a:pt x="4832780" y="520410"/>
                  <a:pt x="4827792" y="1037239"/>
                  <a:pt x="4829959" y="1557646"/>
                </a:cubicBezTo>
                <a:lnTo>
                  <a:pt x="4386" y="1560142"/>
                </a:lnTo>
                <a:cubicBezTo>
                  <a:pt x="4386" y="1679133"/>
                  <a:pt x="5347" y="1798123"/>
                  <a:pt x="5347" y="1917114"/>
                </a:cubicBezTo>
                <a:lnTo>
                  <a:pt x="4403347" y="1917527"/>
                </a:lnTo>
                <a:cubicBezTo>
                  <a:pt x="4402372" y="2037135"/>
                  <a:pt x="4404017" y="2179797"/>
                  <a:pt x="4403042" y="2299405"/>
                </a:cubicBezTo>
                <a:lnTo>
                  <a:pt x="597" y="2299404"/>
                </a:lnTo>
                <a:cubicBezTo>
                  <a:pt x="-1473" y="1532937"/>
                  <a:pt x="2664" y="766467"/>
                  <a:pt x="594" y="0"/>
                </a:cubicBezTo>
                <a:close/>
              </a:path>
            </a:pathLst>
          </a:custGeom>
        </p:spPr>
        <p:txBody>
          <a:bodyPr/>
          <a:lstStyle>
            <a:lvl1pPr marL="0" indent="0">
              <a:buNone/>
              <a:defRPr/>
            </a:lvl1pPr>
          </a:lstStyle>
          <a:p>
            <a:pPr lvl="0"/>
            <a:r>
              <a:rPr lang="en-US" noProof="0"/>
              <a:t>Click icon to add picture</a:t>
            </a:r>
          </a:p>
        </p:txBody>
      </p:sp>
      <p:sp>
        <p:nvSpPr>
          <p:cNvPr id="34" name="Text Placeholder 21"/>
          <p:cNvSpPr>
            <a:spLocks noGrp="1"/>
          </p:cNvSpPr>
          <p:nvPr>
            <p:ph type="body" sz="quarter" idx="16" hasCustomPrompt="1"/>
          </p:nvPr>
        </p:nvSpPr>
        <p:spPr bwMode="white">
          <a:xfrm>
            <a:off x="5076287" y="4710513"/>
            <a:ext cx="1393333" cy="364951"/>
          </a:xfrm>
          <a:prstGeom prst="rect">
            <a:avLst/>
          </a:prstGeom>
        </p:spPr>
        <p:txBody>
          <a:bodyPr anchor="ctr"/>
          <a:lstStyle>
            <a:lvl1pPr marL="0" indent="0">
              <a:buNone/>
              <a:defRPr sz="1300" b="0" baseline="0">
                <a:solidFill>
                  <a:schemeClr val="bg1"/>
                </a:solidFill>
              </a:defRPr>
            </a:lvl1pPr>
          </a:lstStyle>
          <a:p>
            <a:pPr lvl="0"/>
            <a:r>
              <a:rPr lang="en-US"/>
              <a:t>Click to edit: Date</a:t>
            </a:r>
          </a:p>
        </p:txBody>
      </p:sp>
      <p:sp>
        <p:nvSpPr>
          <p:cNvPr id="35" name="Text Placeholder 21"/>
          <p:cNvSpPr>
            <a:spLocks noGrp="1"/>
          </p:cNvSpPr>
          <p:nvPr>
            <p:ph type="body" sz="quarter" idx="17" hasCustomPrompt="1"/>
          </p:nvPr>
        </p:nvSpPr>
        <p:spPr bwMode="white">
          <a:xfrm>
            <a:off x="6469620" y="4710513"/>
            <a:ext cx="2585156" cy="364951"/>
          </a:xfrm>
          <a:prstGeom prst="rect">
            <a:avLst/>
          </a:prstGeom>
        </p:spPr>
        <p:txBody>
          <a:bodyPr anchor="ctr"/>
          <a:lstStyle>
            <a:lvl1pPr marL="0" indent="0">
              <a:buNone/>
              <a:defRPr sz="1300" b="0" baseline="0">
                <a:solidFill>
                  <a:schemeClr val="bg1"/>
                </a:solidFill>
              </a:defRPr>
            </a:lvl1pPr>
          </a:lstStyle>
          <a:p>
            <a:pPr lvl="0"/>
            <a:r>
              <a:rPr lang="en-US"/>
              <a:t>Click to edit: Venue/Location</a:t>
            </a:r>
          </a:p>
        </p:txBody>
      </p:sp>
      <p:sp>
        <p:nvSpPr>
          <p:cNvPr id="36" name="Text Placeholder 15"/>
          <p:cNvSpPr>
            <a:spLocks noGrp="1"/>
          </p:cNvSpPr>
          <p:nvPr>
            <p:ph type="body" sz="quarter" idx="18" hasCustomPrompt="1"/>
          </p:nvPr>
        </p:nvSpPr>
        <p:spPr bwMode="white">
          <a:xfrm>
            <a:off x="5076286" y="5394960"/>
            <a:ext cx="3978489" cy="1032650"/>
          </a:xfrm>
          <a:prstGeom prst="rect">
            <a:avLst/>
          </a:prstGeom>
        </p:spPr>
        <p:txBody>
          <a:bodyPr/>
          <a:lstStyle>
            <a:lvl1pPr marL="0" indent="0">
              <a:buNone/>
              <a:defRPr sz="2000" baseline="0">
                <a:solidFill>
                  <a:schemeClr val="bg1"/>
                </a:solidFill>
              </a:defRPr>
            </a:lvl1pPr>
          </a:lstStyle>
          <a:p>
            <a:pPr lvl="0"/>
            <a:r>
              <a:rPr lang="en-US"/>
              <a:t>Click to edit: Presented by/for</a:t>
            </a:r>
          </a:p>
        </p:txBody>
      </p:sp>
      <p:pic>
        <p:nvPicPr>
          <p:cNvPr id="22" name="Picture 21">
            <a:extLst>
              <a:ext uri="{FF2B5EF4-FFF2-40B4-BE49-F238E27FC236}">
                <a16:creationId xmlns:a16="http://schemas.microsoft.com/office/drawing/2014/main" id="{030434FB-A47F-4501-9E5C-674BBA679280}"/>
              </a:ext>
            </a:extLst>
          </p:cNvPr>
          <p:cNvPicPr>
            <a:picLocks noChangeAspect="1"/>
          </p:cNvPicPr>
          <p:nvPr userDrawn="1"/>
        </p:nvPicPr>
        <p:blipFill>
          <a:blip r:embed="rId2">
            <a:extLst>
              <a:ext uri="{28A0092B-C50C-407E-A947-70E740481C1C}">
                <a14:useLocalDpi xmlns:a14="http://schemas.microsoft.com/office/drawing/2010/main" val="0"/>
              </a:ext>
            </a:extLst>
          </a:blip>
          <a:srcRect l="10692" t="29284" r="10633" b="19958"/>
          <a:stretch>
            <a:fillRect/>
          </a:stretch>
        </p:blipFill>
        <p:spPr>
          <a:xfrm>
            <a:off x="6255611" y="286721"/>
            <a:ext cx="2578608" cy="343814"/>
          </a:xfrm>
          <a:prstGeom prst="rect">
            <a:avLst/>
          </a:prstGeom>
        </p:spPr>
      </p:pic>
    </p:spTree>
    <p:extLst>
      <p:ext uri="{BB962C8B-B14F-4D97-AF65-F5344CB8AC3E}">
        <p14:creationId xmlns:p14="http://schemas.microsoft.com/office/powerpoint/2010/main" val="1288028696"/>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Title Slide - 3">
    <p:spTree>
      <p:nvGrpSpPr>
        <p:cNvPr id="1" name=""/>
        <p:cNvGrpSpPr/>
        <p:nvPr/>
      </p:nvGrpSpPr>
      <p:grpSpPr>
        <a:xfrm>
          <a:off x="0" y="0"/>
          <a:ext cx="0" cy="0"/>
        </a:xfrm>
      </p:grpSpPr>
      <p:pic>
        <p:nvPicPr>
          <p:cNvPr id="36" name="Picture 2"/>
          <p:cNvPicPr>
            <a:picLocks noChangeAspect="1"/>
          </p:cNvPicPr>
          <p:nvPr userDrawn="1"/>
        </p:nvPicPr>
        <p:blipFill>
          <a:blip r:embed="rId1"/>
          <a:stretch>
            <a:fillRect/>
          </a:stretch>
        </p:blipFill>
        <p:spPr bwMode="auto">
          <a:xfrm>
            <a:off x="0" y="1501775"/>
            <a:ext cx="9144000" cy="5105400"/>
          </a:xfrm>
          <a:prstGeom prst="rect">
            <a:avLst/>
          </a:prstGeom>
          <a:noFill/>
          <a:ln w="9525">
            <a:noFill/>
            <a:miter lim="800000"/>
          </a:ln>
        </p:spPr>
      </p:pic>
      <p:sp>
        <p:nvSpPr>
          <p:cNvPr id="38" name="Text Placeholder 21"/>
          <p:cNvSpPr>
            <a:spLocks noGrp="1"/>
          </p:cNvSpPr>
          <p:nvPr>
            <p:ph type="body" sz="quarter" idx="16" hasCustomPrompt="1"/>
          </p:nvPr>
        </p:nvSpPr>
        <p:spPr bwMode="white">
          <a:xfrm>
            <a:off x="4986637" y="3981578"/>
            <a:ext cx="1499887" cy="364951"/>
          </a:xfrm>
          <a:prstGeom prst="rect">
            <a:avLst/>
          </a:prstGeom>
        </p:spPr>
        <p:txBody>
          <a:bodyPr anchor="ctr"/>
          <a:lstStyle>
            <a:lvl1pPr marL="0" indent="0">
              <a:buNone/>
              <a:defRPr sz="1300" b="0" baseline="0">
                <a:solidFill>
                  <a:schemeClr val="bg1"/>
                </a:solidFill>
              </a:defRPr>
            </a:lvl1pPr>
          </a:lstStyle>
          <a:p>
            <a:pPr lvl="0"/>
            <a:r>
              <a:rPr lang="en-US"/>
              <a:t>Click to edit: Date</a:t>
            </a:r>
          </a:p>
        </p:txBody>
      </p:sp>
      <p:sp>
        <p:nvSpPr>
          <p:cNvPr id="39" name="Text Placeholder 21"/>
          <p:cNvSpPr>
            <a:spLocks noGrp="1"/>
          </p:cNvSpPr>
          <p:nvPr>
            <p:ph type="body" sz="quarter" idx="17" hasCustomPrompt="1"/>
          </p:nvPr>
        </p:nvSpPr>
        <p:spPr bwMode="white">
          <a:xfrm>
            <a:off x="6486524" y="3981578"/>
            <a:ext cx="2569325" cy="364951"/>
          </a:xfrm>
          <a:prstGeom prst="rect">
            <a:avLst/>
          </a:prstGeom>
        </p:spPr>
        <p:txBody>
          <a:bodyPr anchor="ctr"/>
          <a:lstStyle>
            <a:lvl1pPr marL="0" indent="0">
              <a:buNone/>
              <a:defRPr sz="1300" b="0" baseline="0">
                <a:solidFill>
                  <a:schemeClr val="bg1"/>
                </a:solidFill>
              </a:defRPr>
            </a:lvl1pPr>
          </a:lstStyle>
          <a:p>
            <a:pPr lvl="0"/>
            <a:r>
              <a:rPr lang="en-US"/>
              <a:t>Click to edit: Venue/Location</a:t>
            </a:r>
          </a:p>
        </p:txBody>
      </p:sp>
      <p:sp>
        <p:nvSpPr>
          <p:cNvPr id="41" name="Text Placeholder 15"/>
          <p:cNvSpPr>
            <a:spLocks noGrp="1"/>
          </p:cNvSpPr>
          <p:nvPr>
            <p:ph type="body" sz="quarter" idx="18" hasCustomPrompt="1"/>
          </p:nvPr>
        </p:nvSpPr>
        <p:spPr bwMode="white">
          <a:xfrm>
            <a:off x="4986636" y="4813254"/>
            <a:ext cx="4069213" cy="1436510"/>
          </a:xfrm>
          <a:prstGeom prst="rect">
            <a:avLst/>
          </a:prstGeom>
        </p:spPr>
        <p:txBody>
          <a:bodyPr/>
          <a:lstStyle>
            <a:lvl1pPr marL="0" indent="0">
              <a:buNone/>
              <a:defRPr sz="2000" baseline="0">
                <a:solidFill>
                  <a:schemeClr val="bg1"/>
                </a:solidFill>
              </a:defRPr>
            </a:lvl1pPr>
          </a:lstStyle>
          <a:p>
            <a:pPr lvl="0"/>
            <a:r>
              <a:rPr lang="en-US"/>
              <a:t>Click to edit: Presented by/for</a:t>
            </a:r>
          </a:p>
        </p:txBody>
      </p:sp>
      <p:sp>
        <p:nvSpPr>
          <p:cNvPr id="2" name="Title 1"/>
          <p:cNvSpPr>
            <a:spLocks noGrp="1"/>
          </p:cNvSpPr>
          <p:nvPr>
            <p:ph type="ctrTitle"/>
          </p:nvPr>
        </p:nvSpPr>
        <p:spPr bwMode="white">
          <a:xfrm>
            <a:off x="457199" y="1947799"/>
            <a:ext cx="4114801" cy="1481202"/>
          </a:xfrm>
        </p:spPr>
        <p:txBody>
          <a:bodyPr anchor="t" anchorCtr="0"/>
          <a:lstStyle>
            <a:lvl1pPr>
              <a:defRPr>
                <a:solidFill>
                  <a:schemeClr val="bg1"/>
                </a:solidFill>
              </a:defRPr>
            </a:lvl1pPr>
          </a:lstStyle>
          <a:p>
            <a:r>
              <a:rPr lang="en-US"/>
              <a:t>Click to edit Master title style</a:t>
            </a:r>
          </a:p>
        </p:txBody>
      </p:sp>
      <p:sp>
        <p:nvSpPr>
          <p:cNvPr id="3" name="Subtitle 2"/>
          <p:cNvSpPr>
            <a:spLocks noGrp="1"/>
          </p:cNvSpPr>
          <p:nvPr>
            <p:ph type="subTitle" idx="1"/>
          </p:nvPr>
        </p:nvSpPr>
        <p:spPr bwMode="white">
          <a:xfrm>
            <a:off x="457200" y="1541721"/>
            <a:ext cx="4114800" cy="364577"/>
          </a:xfrm>
        </p:spPr>
        <p:txBody>
          <a:bodyPr anchor="b" anchorCtr="0">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21" name="Picture 20">
            <a:extLst>
              <a:ext uri="{FF2B5EF4-FFF2-40B4-BE49-F238E27FC236}">
                <a16:creationId xmlns:a16="http://schemas.microsoft.com/office/drawing/2014/main" id="{3B063F16-D2D0-4AEA-8BF2-A3B67F9D735C}"/>
              </a:ext>
            </a:extLst>
          </p:cNvPr>
          <p:cNvPicPr>
            <a:picLocks noChangeAspect="1"/>
          </p:cNvPicPr>
          <p:nvPr userDrawn="1"/>
        </p:nvPicPr>
        <p:blipFill>
          <a:blip r:embed="rId2">
            <a:extLst>
              <a:ext uri="{28A0092B-C50C-407E-A947-70E740481C1C}">
                <a14:useLocalDpi xmlns:a14="http://schemas.microsoft.com/office/drawing/2010/main" val="0"/>
              </a:ext>
            </a:extLst>
          </a:blip>
          <a:srcRect l="10692" t="29284" r="10633" b="19958"/>
          <a:stretch>
            <a:fillRect/>
          </a:stretch>
        </p:blipFill>
        <p:spPr>
          <a:xfrm>
            <a:off x="6255611" y="286721"/>
            <a:ext cx="2578608" cy="343814"/>
          </a:xfrm>
          <a:prstGeom prst="rect">
            <a:avLst/>
          </a:prstGeom>
        </p:spPr>
      </p:pic>
    </p:spTree>
    <p:extLst>
      <p:ext uri="{BB962C8B-B14F-4D97-AF65-F5344CB8AC3E}">
        <p14:creationId xmlns:p14="http://schemas.microsoft.com/office/powerpoint/2010/main" val="1824528732"/>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Agenda - 2 Column">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numCol="2" spcCol="180000">
            <a:noAutofit/>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2150F1-334A-447C-8E62-C4E12BA3F164}" type="datetime1">
              <a:rPr lang="en-US" smtClean="0"/>
              <a:t>6/21/2024</a:t>
            </a:fld>
            <a:endParaRPr lang="en-US"/>
          </a:p>
        </p:txBody>
      </p:sp>
      <p:sp>
        <p:nvSpPr>
          <p:cNvPr id="5" name="Footer Placeholder 4"/>
          <p:cNvSpPr>
            <a:spLocks noGrp="1"/>
          </p:cNvSpPr>
          <p:nvPr>
            <p:ph type="ftr" sz="quarter" idx="11"/>
          </p:nvPr>
        </p:nvSpPr>
        <p:spPr/>
        <p:txBody>
          <a:bodyPr/>
          <a:lstStyle/>
          <a:p>
            <a:r>
              <a:rPr lang="en-US"/>
              <a:t>To set the footer use 'Insert/Header &amp; Footer' command.</a:t>
            </a:r>
          </a:p>
        </p:txBody>
      </p:sp>
      <p:sp>
        <p:nvSpPr>
          <p:cNvPr id="6" name="Slide Number Placeholder 5"/>
          <p:cNvSpPr>
            <a:spLocks noGrp="1"/>
          </p:cNvSpPr>
          <p:nvPr>
            <p:ph type="sldNum" sz="quarter" idx="12"/>
          </p:nvPr>
        </p:nvSpPr>
        <p:spPr/>
        <p:txBody>
          <a:bodyPr/>
          <a:lstStyle/>
          <a:p>
            <a:fld id="{2E5FBCA9-D0AF-484A-8C3B-E4132837C1ED}" type="slidenum">
              <a:rPr lang="en-US" smtClean="0"/>
              <a:t>‹#›</a:t>
            </a:fld>
            <a:endParaRPr lang="en-US"/>
          </a:p>
        </p:txBody>
      </p:sp>
    </p:spTree>
    <p:extLst>
      <p:ext uri="{BB962C8B-B14F-4D97-AF65-F5344CB8AC3E}">
        <p14:creationId xmlns:p14="http://schemas.microsoft.com/office/powerpoint/2010/main" val="2068035489"/>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lvl1pPr>
              <a:defRPr sz="3400"/>
            </a:lvl1pPr>
          </a:lstStyle>
          <a:p>
            <a:r>
              <a:rPr lang="en-US"/>
              <a:t>Click to edit Master title style</a:t>
            </a:r>
          </a:p>
        </p:txBody>
      </p:sp>
      <p:sp>
        <p:nvSpPr>
          <p:cNvPr id="3" name="Content Placeholder 2"/>
          <p:cNvSpPr>
            <a:spLocks noGrp="1"/>
          </p:cNvSpPr>
          <p:nvPr>
            <p:ph idx="1"/>
          </p:nvPr>
        </p:nvSpPr>
        <p:spPr/>
        <p:txBody>
          <a:bodyPr/>
          <a:lstStyle>
            <a:lvl1pPr>
              <a:defRPr sz="3000"/>
            </a:lvl1pPr>
            <a:lvl2pPr>
              <a:defRPr sz="26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10B90F-6F4D-4CB8-8BC0-293A9ED8E901}" type="datetime1">
              <a:rPr lang="en-US" smtClean="0"/>
              <a:t>6/21/2024</a:t>
            </a:fld>
            <a:endParaRPr lang="en-US"/>
          </a:p>
        </p:txBody>
      </p:sp>
      <p:sp>
        <p:nvSpPr>
          <p:cNvPr id="5" name="Footer Placeholder 4"/>
          <p:cNvSpPr>
            <a:spLocks noGrp="1"/>
          </p:cNvSpPr>
          <p:nvPr>
            <p:ph type="ftr" sz="quarter" idx="11"/>
          </p:nvPr>
        </p:nvSpPr>
        <p:spPr/>
        <p:txBody>
          <a:bodyPr/>
          <a:lstStyle/>
          <a:p>
            <a:r>
              <a:rPr lang="en-US"/>
              <a:t>To set the footer use 'Insert/Header &amp; Footer' command.</a:t>
            </a:r>
          </a:p>
        </p:txBody>
      </p:sp>
      <p:sp>
        <p:nvSpPr>
          <p:cNvPr id="6" name="Slide Number Placeholder 5"/>
          <p:cNvSpPr>
            <a:spLocks noGrp="1"/>
          </p:cNvSpPr>
          <p:nvPr>
            <p:ph type="sldNum" sz="quarter" idx="12"/>
          </p:nvPr>
        </p:nvSpPr>
        <p:spPr/>
        <p:txBody>
          <a:bodyPr/>
          <a:lstStyle/>
          <a:p>
            <a:fld id="{2E5FBCA9-D0AF-484A-8C3B-E4132837C1ED}" type="slidenum">
              <a:rPr lang="en-US" smtClean="0"/>
              <a:t>‹#›</a:t>
            </a:fld>
            <a:endParaRPr lang="en-US"/>
          </a:p>
        </p:txBody>
      </p:sp>
    </p:spTree>
    <p:extLst>
      <p:ext uri="{BB962C8B-B14F-4D97-AF65-F5344CB8AC3E}">
        <p14:creationId xmlns:p14="http://schemas.microsoft.com/office/powerpoint/2010/main" val="2121643147"/>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lvl1pPr>
              <a:defRPr sz="3400"/>
            </a:lvl1pPr>
          </a:lstStyle>
          <a:p>
            <a:r>
              <a:rPr lang="en-US"/>
              <a:t>Click to edit Master title style</a:t>
            </a:r>
          </a:p>
        </p:txBody>
      </p:sp>
      <p:sp>
        <p:nvSpPr>
          <p:cNvPr id="3" name="Content Placeholder 2"/>
          <p:cNvSpPr>
            <a:spLocks noGrp="1"/>
          </p:cNvSpPr>
          <p:nvPr>
            <p:ph sz="half" idx="1"/>
          </p:nvPr>
        </p:nvSpPr>
        <p:spPr>
          <a:xfrm>
            <a:off x="457200" y="1651000"/>
            <a:ext cx="4032250" cy="4546600"/>
          </a:xfrm>
        </p:spPr>
        <p:txBody>
          <a:bodyPr>
            <a:normAutofit/>
          </a:bodyPr>
          <a:lstStyle>
            <a:lvl1pPr>
              <a:defRPr sz="30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2963" y="1651000"/>
            <a:ext cx="4000500" cy="4546600"/>
          </a:xfrm>
        </p:spPr>
        <p:txBody>
          <a:bodyPr>
            <a:normAutofit/>
          </a:bodyPr>
          <a:lstStyle>
            <a:lvl1pPr>
              <a:defRPr sz="30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B819CA-C7EE-41F1-A2F1-10BE20A14D97}" type="datetime1">
              <a:rPr lang="en-US" smtClean="0"/>
              <a:t>6/21/2024</a:t>
            </a:fld>
            <a:endParaRPr lang="en-US"/>
          </a:p>
        </p:txBody>
      </p:sp>
      <p:sp>
        <p:nvSpPr>
          <p:cNvPr id="6" name="Footer Placeholder 5"/>
          <p:cNvSpPr>
            <a:spLocks noGrp="1"/>
          </p:cNvSpPr>
          <p:nvPr>
            <p:ph type="ftr" sz="quarter" idx="11"/>
          </p:nvPr>
        </p:nvSpPr>
        <p:spPr/>
        <p:txBody>
          <a:bodyPr/>
          <a:lstStyle/>
          <a:p>
            <a:r>
              <a:rPr lang="en-US"/>
              <a:t>To set the footer use 'Insert/Header &amp; Footer' command.</a:t>
            </a:r>
          </a:p>
        </p:txBody>
      </p:sp>
      <p:sp>
        <p:nvSpPr>
          <p:cNvPr id="7" name="Slide Number Placeholder 6"/>
          <p:cNvSpPr>
            <a:spLocks noGrp="1"/>
          </p:cNvSpPr>
          <p:nvPr>
            <p:ph type="sldNum" sz="quarter" idx="12"/>
          </p:nvPr>
        </p:nvSpPr>
        <p:spPr/>
        <p:txBody>
          <a:bodyPr/>
          <a:lstStyle/>
          <a:p>
            <a:fld id="{2E5FBCA9-D0AF-484A-8C3B-E4132837C1ED}" type="slidenum">
              <a:rPr lang="en-US" smtClean="0"/>
              <a:t>‹#›</a:t>
            </a:fld>
            <a:endParaRPr lang="en-US"/>
          </a:p>
        </p:txBody>
      </p:sp>
    </p:spTree>
    <p:extLst>
      <p:ext uri="{BB962C8B-B14F-4D97-AF65-F5344CB8AC3E}">
        <p14:creationId xmlns:p14="http://schemas.microsoft.com/office/powerpoint/2010/main" val="923475059"/>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and Content over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457200" y="3989424"/>
            <a:ext cx="8196263" cy="2208175"/>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8E7836-30B7-4A93-A293-468BF1516357}" type="datetime1">
              <a:rPr lang="en-US" smtClean="0"/>
              <a:t>6/21/2024</a:t>
            </a:fld>
            <a:endParaRPr lang="en-US"/>
          </a:p>
        </p:txBody>
      </p:sp>
      <p:sp>
        <p:nvSpPr>
          <p:cNvPr id="6" name="Footer Placeholder 5"/>
          <p:cNvSpPr>
            <a:spLocks noGrp="1"/>
          </p:cNvSpPr>
          <p:nvPr>
            <p:ph type="ftr" sz="quarter" idx="11"/>
          </p:nvPr>
        </p:nvSpPr>
        <p:spPr/>
        <p:txBody>
          <a:bodyPr/>
          <a:lstStyle/>
          <a:p>
            <a:r>
              <a:rPr lang="en-US"/>
              <a:t>To set the footer use 'Insert/Header &amp; Footer' command.</a:t>
            </a:r>
          </a:p>
        </p:txBody>
      </p:sp>
      <p:sp>
        <p:nvSpPr>
          <p:cNvPr id="7" name="Slide Number Placeholder 6"/>
          <p:cNvSpPr>
            <a:spLocks noGrp="1"/>
          </p:cNvSpPr>
          <p:nvPr>
            <p:ph type="sldNum" sz="quarter" idx="12"/>
          </p:nvPr>
        </p:nvSpPr>
        <p:spPr/>
        <p:txBody>
          <a:bodyPr/>
          <a:lstStyle/>
          <a:p>
            <a:fld id="{2E5FBCA9-D0AF-484A-8C3B-E4132837C1ED}" type="slidenum">
              <a:rPr lang="en-US" smtClean="0"/>
              <a:t>‹#›</a:t>
            </a:fld>
            <a:endParaRPr lang="en-US"/>
          </a:p>
        </p:txBody>
      </p:sp>
      <p:sp>
        <p:nvSpPr>
          <p:cNvPr id="8" name="Content Placeholder 3"/>
          <p:cNvSpPr>
            <a:spLocks noGrp="1"/>
          </p:cNvSpPr>
          <p:nvPr>
            <p:ph sz="half" idx="13"/>
          </p:nvPr>
        </p:nvSpPr>
        <p:spPr>
          <a:xfrm>
            <a:off x="457200" y="1651000"/>
            <a:ext cx="8196263" cy="2208175"/>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8419063"/>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xAndTwoObj" preserve="1">
  <p:cSld name="Title, Text, and 2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sz="half" idx="1"/>
          </p:nvPr>
        </p:nvSpPr>
        <p:spPr>
          <a:xfrm>
            <a:off x="457200" y="1651000"/>
            <a:ext cx="4038600" cy="4546600"/>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50999"/>
            <a:ext cx="4005263" cy="2206573"/>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4"/>
          <p:cNvSpPr>
            <a:spLocks noGrp="1"/>
          </p:cNvSpPr>
          <p:nvPr>
            <p:ph sz="quarter" idx="3"/>
          </p:nvPr>
        </p:nvSpPr>
        <p:spPr>
          <a:xfrm>
            <a:off x="4648200" y="3989424"/>
            <a:ext cx="4005263" cy="2208175"/>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Date Placeholder 5"/>
          <p:cNvSpPr>
            <a:spLocks noGrp="1"/>
          </p:cNvSpPr>
          <p:nvPr>
            <p:ph type="dt" sz="half" idx="10"/>
          </p:nvPr>
        </p:nvSpPr>
        <p:spPr/>
        <p:txBody>
          <a:bodyPr/>
          <a:lstStyle/>
          <a:p>
            <a:fld id="{891D4121-FD8D-446E-8A8B-79BBD253CFF6}" type="datetime1">
              <a:rPr lang="en-US" smtClean="0"/>
              <a:t>6/21/2024</a:t>
            </a:fld>
            <a:endParaRPr lang="en-US"/>
          </a:p>
        </p:txBody>
      </p:sp>
      <p:sp>
        <p:nvSpPr>
          <p:cNvPr id="7" name="Footer Placeholder 6"/>
          <p:cNvSpPr>
            <a:spLocks noGrp="1"/>
          </p:cNvSpPr>
          <p:nvPr>
            <p:ph type="ftr" sz="quarter" idx="11"/>
          </p:nvPr>
        </p:nvSpPr>
        <p:spPr/>
        <p:txBody>
          <a:bodyPr/>
          <a:lstStyle/>
          <a:p>
            <a:r>
              <a:rPr lang="en-US"/>
              <a:t>To set the footer use 'Insert/Header &amp; Footer' command.</a:t>
            </a:r>
          </a:p>
        </p:txBody>
      </p:sp>
      <p:sp>
        <p:nvSpPr>
          <p:cNvPr id="8" name="Slide Number Placeholder 7"/>
          <p:cNvSpPr>
            <a:spLocks noGrp="1"/>
          </p:cNvSpPr>
          <p:nvPr>
            <p:ph type="sldNum" sz="quarter" idx="12"/>
          </p:nvPr>
        </p:nvSpPr>
        <p:spPr/>
        <p:txBody>
          <a:bodyPr/>
          <a:lstStyle/>
          <a:p>
            <a:fld id="{2E5FBCA9-D0AF-484A-8C3B-E4132837C1ED}" type="slidenum">
              <a:rPr lang="en-US" smtClean="0"/>
              <a:t>‹#›</a:t>
            </a:fld>
            <a:endParaRPr lang="en-US"/>
          </a:p>
        </p:txBody>
      </p:sp>
    </p:spTree>
    <p:extLst>
      <p:ext uri="{BB962C8B-B14F-4D97-AF65-F5344CB8AC3E}">
        <p14:creationId xmlns:p14="http://schemas.microsoft.com/office/powerpoint/2010/main" val="2917175114"/>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AndTx" preserve="1">
  <p:cSld name="Title, 2 Content and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quarter" idx="1"/>
          </p:nvPr>
        </p:nvSpPr>
        <p:spPr>
          <a:xfrm>
            <a:off x="457200" y="1650999"/>
            <a:ext cx="4032250" cy="2206573"/>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quarter" idx="2"/>
          </p:nvPr>
        </p:nvSpPr>
        <p:spPr>
          <a:xfrm>
            <a:off x="457200" y="3989424"/>
            <a:ext cx="4032250" cy="2208175"/>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half" idx="3"/>
          </p:nvPr>
        </p:nvSpPr>
        <p:spPr>
          <a:xfrm>
            <a:off x="4648200" y="1651000"/>
            <a:ext cx="4005263" cy="4475163"/>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p:txBody>
          <a:bodyPr/>
          <a:lstStyle/>
          <a:p>
            <a:fld id="{C45687FB-C6F9-4712-B92A-23E7543447D1}" type="datetime1">
              <a:rPr lang="en-US" smtClean="0"/>
              <a:t>6/21/2024</a:t>
            </a:fld>
            <a:endParaRPr lang="en-US"/>
          </a:p>
        </p:txBody>
      </p:sp>
      <p:sp>
        <p:nvSpPr>
          <p:cNvPr id="7" name="Footer Placeholder 6"/>
          <p:cNvSpPr>
            <a:spLocks noGrp="1"/>
          </p:cNvSpPr>
          <p:nvPr>
            <p:ph type="ftr" sz="quarter" idx="11"/>
          </p:nvPr>
        </p:nvSpPr>
        <p:spPr/>
        <p:txBody>
          <a:bodyPr/>
          <a:lstStyle/>
          <a:p>
            <a:r>
              <a:rPr lang="en-US"/>
              <a:t>To set the footer use 'Insert/Header &amp; Footer' command.</a:t>
            </a:r>
          </a:p>
        </p:txBody>
      </p:sp>
      <p:sp>
        <p:nvSpPr>
          <p:cNvPr id="8" name="Slide Number Placeholder 7"/>
          <p:cNvSpPr>
            <a:spLocks noGrp="1"/>
          </p:cNvSpPr>
          <p:nvPr>
            <p:ph type="sldNum" sz="quarter" idx="12"/>
          </p:nvPr>
        </p:nvSpPr>
        <p:spPr/>
        <p:txBody>
          <a:bodyPr/>
          <a:lstStyle/>
          <a:p>
            <a:fld id="{2E5FBCA9-D0AF-484A-8C3B-E4132837C1ED}" type="slidenum">
              <a:rPr lang="en-US" smtClean="0"/>
              <a:t>‹#›</a:t>
            </a:fld>
            <a:endParaRPr lang="en-US"/>
          </a:p>
        </p:txBody>
      </p:sp>
    </p:spTree>
    <p:extLst>
      <p:ext uri="{BB962C8B-B14F-4D97-AF65-F5344CB8AC3E}">
        <p14:creationId xmlns:p14="http://schemas.microsoft.com/office/powerpoint/2010/main" val="2681644482"/>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and 2 Content over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quarter" idx="1"/>
          </p:nvPr>
        </p:nvSpPr>
        <p:spPr>
          <a:xfrm>
            <a:off x="457200" y="1650999"/>
            <a:ext cx="4032250" cy="2206573"/>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quarter" idx="2"/>
          </p:nvPr>
        </p:nvSpPr>
        <p:spPr>
          <a:xfrm>
            <a:off x="4648200" y="1650999"/>
            <a:ext cx="4005263" cy="2206573"/>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Date Placeholder 5"/>
          <p:cNvSpPr>
            <a:spLocks noGrp="1"/>
          </p:cNvSpPr>
          <p:nvPr>
            <p:ph type="dt" sz="half" idx="10"/>
          </p:nvPr>
        </p:nvSpPr>
        <p:spPr/>
        <p:txBody>
          <a:bodyPr/>
          <a:lstStyle/>
          <a:p>
            <a:fld id="{6B0834AE-0C69-4047-97AA-9A47F49F1C5F}" type="datetime1">
              <a:rPr lang="en-US" smtClean="0"/>
              <a:t>6/21/2024</a:t>
            </a:fld>
            <a:endParaRPr lang="en-US"/>
          </a:p>
        </p:txBody>
      </p:sp>
      <p:sp>
        <p:nvSpPr>
          <p:cNvPr id="7" name="Footer Placeholder 6"/>
          <p:cNvSpPr>
            <a:spLocks noGrp="1"/>
          </p:cNvSpPr>
          <p:nvPr>
            <p:ph type="ftr" sz="quarter" idx="11"/>
          </p:nvPr>
        </p:nvSpPr>
        <p:spPr/>
        <p:txBody>
          <a:bodyPr/>
          <a:lstStyle/>
          <a:p>
            <a:r>
              <a:rPr lang="en-US"/>
              <a:t>To set the footer use 'Insert/Header &amp; Footer' command.</a:t>
            </a:r>
          </a:p>
        </p:txBody>
      </p:sp>
      <p:sp>
        <p:nvSpPr>
          <p:cNvPr id="8" name="Slide Number Placeholder 7"/>
          <p:cNvSpPr>
            <a:spLocks noGrp="1"/>
          </p:cNvSpPr>
          <p:nvPr>
            <p:ph type="sldNum" sz="quarter" idx="12"/>
          </p:nvPr>
        </p:nvSpPr>
        <p:spPr/>
        <p:txBody>
          <a:bodyPr/>
          <a:lstStyle/>
          <a:p>
            <a:fld id="{2E5FBCA9-D0AF-484A-8C3B-E4132837C1ED}" type="slidenum">
              <a:rPr lang="en-US" smtClean="0"/>
              <a:t>‹#›</a:t>
            </a:fld>
            <a:endParaRPr lang="en-US"/>
          </a:p>
        </p:txBody>
      </p:sp>
      <p:sp>
        <p:nvSpPr>
          <p:cNvPr id="9" name="Content Placeholder 3"/>
          <p:cNvSpPr>
            <a:spLocks noGrp="1"/>
          </p:cNvSpPr>
          <p:nvPr>
            <p:ph sz="half" idx="13"/>
          </p:nvPr>
        </p:nvSpPr>
        <p:spPr>
          <a:xfrm>
            <a:off x="457200" y="3989424"/>
            <a:ext cx="8196263" cy="2208175"/>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6613952"/>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and Content with Small Image">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44650"/>
            <a:ext cx="5414963" cy="4552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8E3B12-07C0-4DC1-9455-49B4F83ACCE6}" type="datetime1">
              <a:rPr lang="en-US" smtClean="0"/>
              <a:t>6/21/2024</a:t>
            </a:fld>
            <a:endParaRPr lang="en-US"/>
          </a:p>
        </p:txBody>
      </p:sp>
      <p:sp>
        <p:nvSpPr>
          <p:cNvPr id="5" name="Footer Placeholder 4"/>
          <p:cNvSpPr>
            <a:spLocks noGrp="1"/>
          </p:cNvSpPr>
          <p:nvPr>
            <p:ph type="ftr" sz="quarter" idx="11"/>
          </p:nvPr>
        </p:nvSpPr>
        <p:spPr/>
        <p:txBody>
          <a:bodyPr/>
          <a:lstStyle/>
          <a:p>
            <a:r>
              <a:rPr lang="en-US"/>
              <a:t>To set the footer use 'Insert/Header &amp; Footer' command.</a:t>
            </a:r>
          </a:p>
        </p:txBody>
      </p:sp>
      <p:sp>
        <p:nvSpPr>
          <p:cNvPr id="6" name="Slide Number Placeholder 5"/>
          <p:cNvSpPr>
            <a:spLocks noGrp="1"/>
          </p:cNvSpPr>
          <p:nvPr>
            <p:ph type="sldNum" sz="quarter" idx="12"/>
          </p:nvPr>
        </p:nvSpPr>
        <p:spPr/>
        <p:txBody>
          <a:bodyPr/>
          <a:lstStyle/>
          <a:p>
            <a:fld id="{2E5FBCA9-D0AF-484A-8C3B-E4132837C1ED}" type="slidenum">
              <a:rPr lang="en-US" smtClean="0"/>
              <a:t>‹#›</a:t>
            </a:fld>
            <a:endParaRPr lang="en-US"/>
          </a:p>
        </p:txBody>
      </p:sp>
      <p:sp>
        <p:nvSpPr>
          <p:cNvPr id="7" name="Picture Placeholder 10"/>
          <p:cNvSpPr>
            <a:spLocks noGrp="1"/>
          </p:cNvSpPr>
          <p:nvPr>
            <p:ph type="pic" sz="quarter" idx="17"/>
          </p:nvPr>
        </p:nvSpPr>
        <p:spPr>
          <a:xfrm>
            <a:off x="6041385" y="1650999"/>
            <a:ext cx="2612078" cy="1724025"/>
          </a:xfrm>
          <a:prstGeom prst="rect">
            <a:avLst/>
          </a:prstGeom>
        </p:spPr>
        <p:txBody>
          <a:bodyPr rtlCol="0">
            <a:normAutofit/>
          </a:bodyPr>
          <a:lstStyle>
            <a:lvl1pPr marL="0" indent="0">
              <a:buNone/>
              <a:defRPr/>
            </a:lvl1pPr>
          </a:lstStyle>
          <a:p>
            <a:pPr lvl="0"/>
            <a:r>
              <a:rPr lang="en-US" noProof="0"/>
              <a:t>Click icon to add picture</a:t>
            </a:r>
          </a:p>
        </p:txBody>
      </p:sp>
      <p:sp>
        <p:nvSpPr>
          <p:cNvPr id="8" name="Picture Placeholder 10"/>
          <p:cNvSpPr>
            <a:spLocks noGrp="1"/>
          </p:cNvSpPr>
          <p:nvPr>
            <p:ph type="pic" sz="quarter" idx="18"/>
          </p:nvPr>
        </p:nvSpPr>
        <p:spPr>
          <a:xfrm>
            <a:off x="6041385" y="3544888"/>
            <a:ext cx="2612078" cy="1628860"/>
          </a:xfrm>
          <a:prstGeom prst="rect">
            <a:avLst/>
          </a:prstGeom>
        </p:spPr>
        <p:txBody>
          <a:bodyPr rtlCol="0">
            <a:normAutofit/>
          </a:bodyPr>
          <a:lstStyle>
            <a:lvl1pPr marL="0" indent="0">
              <a:buNone/>
              <a:defRPr/>
            </a:lvl1pPr>
          </a:lstStyle>
          <a:p>
            <a:pPr lvl="0"/>
            <a:r>
              <a:rPr lang="en-US" noProof="0"/>
              <a:t>Click icon to add picture</a:t>
            </a:r>
          </a:p>
        </p:txBody>
      </p:sp>
    </p:spTree>
    <p:extLst>
      <p:ext uri="{BB962C8B-B14F-4D97-AF65-F5344CB8AC3E}">
        <p14:creationId xmlns:p14="http://schemas.microsoft.com/office/powerpoint/2010/main" val="3688477396"/>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Bio Layou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252788" y="1644650"/>
            <a:ext cx="5400674" cy="4552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3FE94C-254E-4D5E-8A3F-B59E57D7AA52}" type="datetime1">
              <a:rPr lang="en-US" smtClean="0"/>
              <a:t>6/21/2024</a:t>
            </a:fld>
            <a:endParaRPr lang="en-US"/>
          </a:p>
        </p:txBody>
      </p:sp>
      <p:sp>
        <p:nvSpPr>
          <p:cNvPr id="5" name="Footer Placeholder 4"/>
          <p:cNvSpPr>
            <a:spLocks noGrp="1"/>
          </p:cNvSpPr>
          <p:nvPr>
            <p:ph type="ftr" sz="quarter" idx="11"/>
          </p:nvPr>
        </p:nvSpPr>
        <p:spPr/>
        <p:txBody>
          <a:bodyPr/>
          <a:lstStyle/>
          <a:p>
            <a:r>
              <a:rPr lang="en-US"/>
              <a:t>To set the footer use 'Insert/Header &amp; Footer' command.</a:t>
            </a:r>
          </a:p>
        </p:txBody>
      </p:sp>
      <p:sp>
        <p:nvSpPr>
          <p:cNvPr id="6" name="Slide Number Placeholder 5"/>
          <p:cNvSpPr>
            <a:spLocks noGrp="1"/>
          </p:cNvSpPr>
          <p:nvPr>
            <p:ph type="sldNum" sz="quarter" idx="12"/>
          </p:nvPr>
        </p:nvSpPr>
        <p:spPr/>
        <p:txBody>
          <a:bodyPr/>
          <a:lstStyle/>
          <a:p>
            <a:fld id="{2E5FBCA9-D0AF-484A-8C3B-E4132837C1ED}" type="slidenum">
              <a:rPr lang="en-US" smtClean="0"/>
              <a:t>‹#›</a:t>
            </a:fld>
            <a:endParaRPr lang="en-US"/>
          </a:p>
        </p:txBody>
      </p:sp>
      <p:sp>
        <p:nvSpPr>
          <p:cNvPr id="7" name="Picture Placeholder 10"/>
          <p:cNvSpPr>
            <a:spLocks noGrp="1"/>
          </p:cNvSpPr>
          <p:nvPr>
            <p:ph type="pic" sz="quarter" idx="17"/>
          </p:nvPr>
        </p:nvSpPr>
        <p:spPr>
          <a:xfrm>
            <a:off x="457200" y="1642731"/>
            <a:ext cx="1768672" cy="1902157"/>
          </a:xfrm>
          <a:prstGeom prst="rect">
            <a:avLst/>
          </a:prstGeom>
        </p:spPr>
        <p:txBody>
          <a:bodyPr rtlCol="0">
            <a:normAutofit/>
          </a:bodyPr>
          <a:lstStyle>
            <a:lvl1pPr marL="0" indent="0">
              <a:buNone/>
              <a:defRPr/>
            </a:lvl1pPr>
          </a:lstStyle>
          <a:p>
            <a:pPr lvl="0"/>
            <a:r>
              <a:rPr lang="en-US" noProof="0"/>
              <a:t>Click icon to add picture</a:t>
            </a:r>
          </a:p>
        </p:txBody>
      </p:sp>
    </p:spTree>
    <p:extLst>
      <p:ext uri="{BB962C8B-B14F-4D97-AF65-F5344CB8AC3E}">
        <p14:creationId xmlns:p14="http://schemas.microsoft.com/office/powerpoint/2010/main" val="1858786645"/>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fourObj" preserve="1">
  <p:cSld name="Title and 4 Content">
    <p:spTree>
      <p:nvGrpSpPr>
        <p:cNvPr id="1" name=""/>
        <p:cNvGrpSpPr/>
        <p:nvPr/>
      </p:nvGrpSpPr>
      <p:grpSpPr>
        <a:xfrm>
          <a:off x="0" y="0"/>
          <a:ext cx="0" cy="0"/>
        </a:xfrm>
      </p:grpSpPr>
      <p:sp>
        <p:nvSpPr>
          <p:cNvPr id="2" name="Title 1"/>
          <p:cNvSpPr>
            <a:spLocks noGrp="1"/>
          </p:cNvSpPr>
          <p:nvPr>
            <p:ph type="title" sz="quarter"/>
          </p:nvPr>
        </p:nvSpPr>
        <p:spPr/>
        <p:txBody>
          <a:bodyPr/>
          <a:lstStyle/>
          <a:p>
            <a:r>
              <a:rPr lang="en-US"/>
              <a:t>Click to edit Master title style</a:t>
            </a:r>
          </a:p>
        </p:txBody>
      </p:sp>
      <p:sp>
        <p:nvSpPr>
          <p:cNvPr id="3" name="Content Placeholder 2"/>
          <p:cNvSpPr>
            <a:spLocks noGrp="1"/>
          </p:cNvSpPr>
          <p:nvPr>
            <p:ph sz="quarter" idx="1"/>
          </p:nvPr>
        </p:nvSpPr>
        <p:spPr>
          <a:xfrm>
            <a:off x="457200" y="1650999"/>
            <a:ext cx="4032250" cy="2206573"/>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quarter" idx="2"/>
          </p:nvPr>
        </p:nvSpPr>
        <p:spPr>
          <a:xfrm>
            <a:off x="4648200" y="1650999"/>
            <a:ext cx="4005263" cy="2206573"/>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4"/>
          <p:cNvSpPr>
            <a:spLocks noGrp="1"/>
          </p:cNvSpPr>
          <p:nvPr>
            <p:ph sz="quarter" idx="3"/>
          </p:nvPr>
        </p:nvSpPr>
        <p:spPr>
          <a:xfrm>
            <a:off x="457200" y="3989424"/>
            <a:ext cx="4032250" cy="2208175"/>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5"/>
          <p:cNvSpPr>
            <a:spLocks noGrp="1"/>
          </p:cNvSpPr>
          <p:nvPr>
            <p:ph sz="quarter" idx="4"/>
          </p:nvPr>
        </p:nvSpPr>
        <p:spPr>
          <a:xfrm>
            <a:off x="4648200" y="3989424"/>
            <a:ext cx="4005263" cy="2208175"/>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p:cNvSpPr>
            <a:spLocks noGrp="1"/>
          </p:cNvSpPr>
          <p:nvPr>
            <p:ph type="dt" sz="half" idx="10"/>
          </p:nvPr>
        </p:nvSpPr>
        <p:spPr/>
        <p:txBody>
          <a:bodyPr/>
          <a:lstStyle/>
          <a:p>
            <a:fld id="{8F96D950-801F-4BCD-ABCF-3E4D822774A2}" type="datetime1">
              <a:rPr lang="en-US" smtClean="0"/>
              <a:t>6/21/2024</a:t>
            </a:fld>
            <a:endParaRPr lang="en-US"/>
          </a:p>
        </p:txBody>
      </p:sp>
      <p:sp>
        <p:nvSpPr>
          <p:cNvPr id="8" name="Footer Placeholder 7"/>
          <p:cNvSpPr>
            <a:spLocks noGrp="1"/>
          </p:cNvSpPr>
          <p:nvPr>
            <p:ph type="ftr" sz="quarter" idx="11"/>
          </p:nvPr>
        </p:nvSpPr>
        <p:spPr/>
        <p:txBody>
          <a:bodyPr/>
          <a:lstStyle/>
          <a:p>
            <a:r>
              <a:rPr lang="en-US"/>
              <a:t>To set the footer use 'Insert/Header &amp; Footer' command.</a:t>
            </a:r>
          </a:p>
        </p:txBody>
      </p:sp>
      <p:sp>
        <p:nvSpPr>
          <p:cNvPr id="9" name="Slide Number Placeholder 8"/>
          <p:cNvSpPr>
            <a:spLocks noGrp="1"/>
          </p:cNvSpPr>
          <p:nvPr>
            <p:ph type="sldNum" sz="quarter" idx="12"/>
          </p:nvPr>
        </p:nvSpPr>
        <p:spPr/>
        <p:txBody>
          <a:bodyPr/>
          <a:lstStyle/>
          <a:p>
            <a:fld id="{2E5FBCA9-D0AF-484A-8C3B-E4132837C1ED}" type="slidenum">
              <a:rPr lang="en-US" smtClean="0"/>
              <a:t>‹#›</a:t>
            </a:fld>
            <a:endParaRPr lang="en-US"/>
          </a:p>
        </p:txBody>
      </p:sp>
    </p:spTree>
    <p:extLst>
      <p:ext uri="{BB962C8B-B14F-4D97-AF65-F5344CB8AC3E}">
        <p14:creationId xmlns:p14="http://schemas.microsoft.com/office/powerpoint/2010/main" val="250858715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fourObj" preserve="1">
  <p:cSld name="Title and 6 Content">
    <p:spTree>
      <p:nvGrpSpPr>
        <p:cNvPr id="1" name=""/>
        <p:cNvGrpSpPr/>
        <p:nvPr/>
      </p:nvGrpSpPr>
      <p:grpSpPr>
        <a:xfrm>
          <a:off x="0" y="0"/>
          <a:ext cx="0" cy="0"/>
        </a:xfrm>
      </p:grpSpPr>
      <p:sp>
        <p:nvSpPr>
          <p:cNvPr id="2" name="Title 1"/>
          <p:cNvSpPr>
            <a:spLocks noGrp="1"/>
          </p:cNvSpPr>
          <p:nvPr>
            <p:ph type="title" sz="quarter"/>
          </p:nvPr>
        </p:nvSpPr>
        <p:spPr/>
        <p:txBody>
          <a:bodyPr/>
          <a:lstStyle/>
          <a:p>
            <a:r>
              <a:rPr lang="en-US"/>
              <a:t>Click to edit Master title style</a:t>
            </a:r>
          </a:p>
        </p:txBody>
      </p:sp>
      <p:sp>
        <p:nvSpPr>
          <p:cNvPr id="3" name="Content Placeholder 2"/>
          <p:cNvSpPr>
            <a:spLocks noGrp="1"/>
          </p:cNvSpPr>
          <p:nvPr>
            <p:ph sz="quarter" idx="1"/>
          </p:nvPr>
        </p:nvSpPr>
        <p:spPr>
          <a:xfrm>
            <a:off x="457200" y="1650999"/>
            <a:ext cx="2635250" cy="2206573"/>
          </a:xfrm>
        </p:spPr>
        <p:txBody>
          <a:bodyPr>
            <a:noAutofit/>
          </a:bodyPr>
          <a:lstStyle>
            <a:lvl1pPr>
              <a:defRPr sz="2400"/>
            </a:lvl1pPr>
            <a:lvl2pPr>
              <a:defRPr sz="2000"/>
            </a:lvl2pPr>
            <a:lvl3pPr>
              <a:defRPr sz="1800"/>
            </a:lvl3pPr>
            <a:lvl4pPr>
              <a:defRPr sz="16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quarter" idx="2"/>
          </p:nvPr>
        </p:nvSpPr>
        <p:spPr>
          <a:xfrm>
            <a:off x="6038850" y="1650999"/>
            <a:ext cx="2614613" cy="2206573"/>
          </a:xfrm>
        </p:spPr>
        <p:txBody>
          <a:bodyPr>
            <a:noAutofit/>
          </a:bodyPr>
          <a:lstStyle>
            <a:lvl1pPr>
              <a:defRPr sz="2400"/>
            </a:lvl1pPr>
            <a:lvl2pPr>
              <a:defRPr sz="2000"/>
            </a:lvl2pPr>
            <a:lvl3pPr>
              <a:defRPr sz="1800"/>
            </a:lvl3pPr>
            <a:lvl4pPr>
              <a:defRPr sz="16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4"/>
          <p:cNvSpPr>
            <a:spLocks noGrp="1"/>
          </p:cNvSpPr>
          <p:nvPr>
            <p:ph sz="quarter" idx="3"/>
          </p:nvPr>
        </p:nvSpPr>
        <p:spPr>
          <a:xfrm>
            <a:off x="457200" y="3989424"/>
            <a:ext cx="2635250" cy="2208175"/>
          </a:xfrm>
        </p:spPr>
        <p:txBody>
          <a:bodyPr>
            <a:noAutofit/>
          </a:bodyPr>
          <a:lstStyle>
            <a:lvl1pPr>
              <a:defRPr sz="2400"/>
            </a:lvl1pPr>
            <a:lvl2pPr>
              <a:defRPr sz="2000"/>
            </a:lvl2pPr>
            <a:lvl3pPr>
              <a:defRPr sz="1800"/>
            </a:lvl3pPr>
            <a:lvl4pPr>
              <a:defRPr sz="16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5"/>
          <p:cNvSpPr>
            <a:spLocks noGrp="1"/>
          </p:cNvSpPr>
          <p:nvPr>
            <p:ph sz="quarter" idx="4"/>
          </p:nvPr>
        </p:nvSpPr>
        <p:spPr>
          <a:xfrm>
            <a:off x="6038850" y="3989424"/>
            <a:ext cx="2614613" cy="2208175"/>
          </a:xfrm>
        </p:spPr>
        <p:txBody>
          <a:bodyPr>
            <a:noAutofit/>
          </a:bodyPr>
          <a:lstStyle>
            <a:lvl1pPr>
              <a:defRPr sz="2400"/>
            </a:lvl1pPr>
            <a:lvl2pPr>
              <a:defRPr sz="2000"/>
            </a:lvl2pPr>
            <a:lvl3pPr>
              <a:defRPr sz="1800"/>
            </a:lvl3pPr>
            <a:lvl4pPr>
              <a:defRPr sz="16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p:cNvSpPr>
            <a:spLocks noGrp="1"/>
          </p:cNvSpPr>
          <p:nvPr>
            <p:ph type="dt" sz="half" idx="10"/>
          </p:nvPr>
        </p:nvSpPr>
        <p:spPr/>
        <p:txBody>
          <a:bodyPr/>
          <a:lstStyle/>
          <a:p>
            <a:fld id="{A9D78AAC-4837-4016-B5AA-521D611E111D}" type="datetime1">
              <a:rPr lang="en-US" smtClean="0"/>
              <a:t>6/21/2024</a:t>
            </a:fld>
            <a:endParaRPr lang="en-US"/>
          </a:p>
        </p:txBody>
      </p:sp>
      <p:sp>
        <p:nvSpPr>
          <p:cNvPr id="8" name="Footer Placeholder 7"/>
          <p:cNvSpPr>
            <a:spLocks noGrp="1"/>
          </p:cNvSpPr>
          <p:nvPr>
            <p:ph type="ftr" sz="quarter" idx="11"/>
          </p:nvPr>
        </p:nvSpPr>
        <p:spPr/>
        <p:txBody>
          <a:bodyPr/>
          <a:lstStyle/>
          <a:p>
            <a:r>
              <a:rPr lang="en-US"/>
              <a:t>To set the footer use 'Insert/Header &amp; Footer' command.</a:t>
            </a:r>
          </a:p>
        </p:txBody>
      </p:sp>
      <p:sp>
        <p:nvSpPr>
          <p:cNvPr id="9" name="Slide Number Placeholder 8"/>
          <p:cNvSpPr>
            <a:spLocks noGrp="1"/>
          </p:cNvSpPr>
          <p:nvPr>
            <p:ph type="sldNum" sz="quarter" idx="12"/>
          </p:nvPr>
        </p:nvSpPr>
        <p:spPr/>
        <p:txBody>
          <a:bodyPr/>
          <a:lstStyle/>
          <a:p>
            <a:fld id="{2E5FBCA9-D0AF-484A-8C3B-E4132837C1ED}" type="slidenum">
              <a:rPr lang="en-US" smtClean="0"/>
              <a:t>‹#›</a:t>
            </a:fld>
            <a:endParaRPr lang="en-US"/>
          </a:p>
        </p:txBody>
      </p:sp>
      <p:sp>
        <p:nvSpPr>
          <p:cNvPr id="10" name="Content Placeholder 3"/>
          <p:cNvSpPr>
            <a:spLocks noGrp="1"/>
          </p:cNvSpPr>
          <p:nvPr>
            <p:ph sz="quarter" idx="13"/>
          </p:nvPr>
        </p:nvSpPr>
        <p:spPr>
          <a:xfrm>
            <a:off x="3241712" y="1650999"/>
            <a:ext cx="2614613" cy="2206573"/>
          </a:xfrm>
        </p:spPr>
        <p:txBody>
          <a:bodyPr>
            <a:noAutofit/>
          </a:bodyPr>
          <a:lstStyle>
            <a:lvl1pPr>
              <a:defRPr sz="2400"/>
            </a:lvl1pPr>
            <a:lvl2pPr>
              <a:defRPr sz="2000"/>
            </a:lvl2pPr>
            <a:lvl3pPr>
              <a:defRPr sz="1800"/>
            </a:lvl3pPr>
            <a:lvl4pPr>
              <a:defRPr sz="16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Content Placeholder 5"/>
          <p:cNvSpPr>
            <a:spLocks noGrp="1"/>
          </p:cNvSpPr>
          <p:nvPr>
            <p:ph sz="quarter" idx="14"/>
          </p:nvPr>
        </p:nvSpPr>
        <p:spPr>
          <a:xfrm>
            <a:off x="3241712" y="3989424"/>
            <a:ext cx="2614613" cy="2208175"/>
          </a:xfrm>
        </p:spPr>
        <p:txBody>
          <a:bodyPr>
            <a:noAutofit/>
          </a:bodyPr>
          <a:lstStyle>
            <a:lvl1pPr>
              <a:defRPr sz="2400"/>
            </a:lvl1pPr>
            <a:lvl2pPr>
              <a:defRPr sz="2000"/>
            </a:lvl2pPr>
            <a:lvl3pPr>
              <a:defRPr sz="1800"/>
            </a:lvl3pPr>
            <a:lvl4pPr>
              <a:defRPr sz="16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867812320"/>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and 8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44650"/>
            <a:ext cx="1894034" cy="2172438"/>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0"/>
          </p:nvPr>
        </p:nvSpPr>
        <p:spPr/>
        <p:txBody>
          <a:bodyPr/>
          <a:lstStyle/>
          <a:p>
            <a:fld id="{D07F3E5B-414B-4B64-AD6D-B84CF8C7C791}" type="datetime1">
              <a:rPr lang="en-US" smtClean="0"/>
              <a:t>6/21/2024</a:t>
            </a:fld>
            <a:endParaRPr lang="en-US"/>
          </a:p>
        </p:txBody>
      </p:sp>
      <p:sp>
        <p:nvSpPr>
          <p:cNvPr id="5" name="Footer Placeholder 4"/>
          <p:cNvSpPr>
            <a:spLocks noGrp="1"/>
          </p:cNvSpPr>
          <p:nvPr>
            <p:ph type="ftr" sz="quarter" idx="11"/>
          </p:nvPr>
        </p:nvSpPr>
        <p:spPr/>
        <p:txBody>
          <a:bodyPr/>
          <a:lstStyle/>
          <a:p>
            <a:r>
              <a:rPr lang="en-US"/>
              <a:t>To set the footer use 'Insert/Header &amp; Footer' command.</a:t>
            </a:r>
          </a:p>
        </p:txBody>
      </p:sp>
      <p:sp>
        <p:nvSpPr>
          <p:cNvPr id="6" name="Slide Number Placeholder 5"/>
          <p:cNvSpPr>
            <a:spLocks noGrp="1"/>
          </p:cNvSpPr>
          <p:nvPr>
            <p:ph type="sldNum" sz="quarter" idx="12"/>
          </p:nvPr>
        </p:nvSpPr>
        <p:spPr/>
        <p:txBody>
          <a:bodyPr/>
          <a:lstStyle/>
          <a:p>
            <a:fld id="{2E5FBCA9-D0AF-484A-8C3B-E4132837C1ED}" type="slidenum">
              <a:rPr lang="en-US" smtClean="0"/>
              <a:t>‹#›</a:t>
            </a:fld>
            <a:endParaRPr lang="en-US"/>
          </a:p>
        </p:txBody>
      </p:sp>
      <p:sp>
        <p:nvSpPr>
          <p:cNvPr id="15" name="Content Placeholder 2"/>
          <p:cNvSpPr>
            <a:spLocks noGrp="1"/>
          </p:cNvSpPr>
          <p:nvPr>
            <p:ph idx="13"/>
          </p:nvPr>
        </p:nvSpPr>
        <p:spPr>
          <a:xfrm>
            <a:off x="2557943" y="1644650"/>
            <a:ext cx="1894034" cy="2172438"/>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16" name="Content Placeholder 2"/>
          <p:cNvSpPr>
            <a:spLocks noGrp="1"/>
          </p:cNvSpPr>
          <p:nvPr>
            <p:ph idx="14"/>
          </p:nvPr>
        </p:nvSpPr>
        <p:spPr>
          <a:xfrm>
            <a:off x="4658686" y="1644650"/>
            <a:ext cx="1894034" cy="2172438"/>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17" name="Content Placeholder 2"/>
          <p:cNvSpPr>
            <a:spLocks noGrp="1"/>
          </p:cNvSpPr>
          <p:nvPr>
            <p:ph idx="15"/>
          </p:nvPr>
        </p:nvSpPr>
        <p:spPr>
          <a:xfrm>
            <a:off x="6759429" y="1651000"/>
            <a:ext cx="1894034" cy="2172438"/>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18" name="Content Placeholder 2"/>
          <p:cNvSpPr>
            <a:spLocks noGrp="1"/>
          </p:cNvSpPr>
          <p:nvPr>
            <p:ph idx="16"/>
          </p:nvPr>
        </p:nvSpPr>
        <p:spPr>
          <a:xfrm>
            <a:off x="457200" y="4017557"/>
            <a:ext cx="1894034" cy="2172438"/>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19" name="Content Placeholder 2"/>
          <p:cNvSpPr>
            <a:spLocks noGrp="1"/>
          </p:cNvSpPr>
          <p:nvPr>
            <p:ph idx="17"/>
          </p:nvPr>
        </p:nvSpPr>
        <p:spPr>
          <a:xfrm>
            <a:off x="2557943" y="4017557"/>
            <a:ext cx="1894034" cy="2172438"/>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20" name="Content Placeholder 2"/>
          <p:cNvSpPr>
            <a:spLocks noGrp="1"/>
          </p:cNvSpPr>
          <p:nvPr>
            <p:ph idx="18"/>
          </p:nvPr>
        </p:nvSpPr>
        <p:spPr>
          <a:xfrm>
            <a:off x="4658686" y="4017557"/>
            <a:ext cx="1894034" cy="2172438"/>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21" name="Content Placeholder 2"/>
          <p:cNvSpPr>
            <a:spLocks noGrp="1"/>
          </p:cNvSpPr>
          <p:nvPr>
            <p:ph idx="19"/>
          </p:nvPr>
        </p:nvSpPr>
        <p:spPr>
          <a:xfrm>
            <a:off x="6759429" y="4023907"/>
            <a:ext cx="1894034" cy="2172438"/>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04595542"/>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Section Header">
    <p:spTree>
      <p:nvGrpSpPr>
        <p:cNvPr id="1" name=""/>
        <p:cNvGrpSpPr/>
        <p:nvPr/>
      </p:nvGrpSpPr>
      <p:grpSpPr>
        <a:xfrm>
          <a:off x="0" y="0"/>
          <a:ext cx="0" cy="0"/>
        </a:xfrm>
      </p:grpSpPr>
      <p:sp>
        <p:nvSpPr>
          <p:cNvPr id="2" name="Title 1"/>
          <p:cNvSpPr>
            <a:spLocks noGrp="1"/>
          </p:cNvSpPr>
          <p:nvPr>
            <p:ph type="title"/>
          </p:nvPr>
        </p:nvSpPr>
        <p:spPr>
          <a:xfrm>
            <a:off x="457200" y="3497468"/>
            <a:ext cx="7772400" cy="1362075"/>
          </a:xfrm>
        </p:spPr>
        <p:txBody>
          <a:bodyPr anchor="t"/>
          <a:lstStyle>
            <a:lvl1pPr algn="l">
              <a:defRPr sz="4000" b="1" cap="none" baseline="0"/>
            </a:lvl1pPr>
          </a:lstStyle>
          <a:p>
            <a:r>
              <a:rPr lang="en-US"/>
              <a:t>Click to edit Master title style</a:t>
            </a:r>
          </a:p>
        </p:txBody>
      </p:sp>
      <p:sp>
        <p:nvSpPr>
          <p:cNvPr id="3" name="Text Placeholder 2"/>
          <p:cNvSpPr>
            <a:spLocks noGrp="1"/>
          </p:cNvSpPr>
          <p:nvPr>
            <p:ph type="body" idx="1"/>
          </p:nvPr>
        </p:nvSpPr>
        <p:spPr>
          <a:xfrm>
            <a:off x="457200" y="194266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CE1605-6424-4380-A74C-F805683D0853}" type="datetime1">
              <a:rPr lang="en-US" smtClean="0"/>
              <a:t>6/21/2024</a:t>
            </a:fld>
            <a:endParaRPr lang="en-US"/>
          </a:p>
        </p:txBody>
      </p:sp>
      <p:sp>
        <p:nvSpPr>
          <p:cNvPr id="5" name="Footer Placeholder 4"/>
          <p:cNvSpPr>
            <a:spLocks noGrp="1"/>
          </p:cNvSpPr>
          <p:nvPr>
            <p:ph type="ftr" sz="quarter" idx="11"/>
          </p:nvPr>
        </p:nvSpPr>
        <p:spPr/>
        <p:txBody>
          <a:bodyPr/>
          <a:lstStyle/>
          <a:p>
            <a:r>
              <a:rPr lang="en-US"/>
              <a:t>To set the footer use 'Insert/Header &amp; Footer' command.</a:t>
            </a:r>
          </a:p>
        </p:txBody>
      </p:sp>
      <p:sp>
        <p:nvSpPr>
          <p:cNvPr id="6" name="Slide Number Placeholder 5"/>
          <p:cNvSpPr>
            <a:spLocks noGrp="1"/>
          </p:cNvSpPr>
          <p:nvPr>
            <p:ph type="sldNum" sz="quarter" idx="12"/>
          </p:nvPr>
        </p:nvSpPr>
        <p:spPr/>
        <p:txBody>
          <a:bodyPr/>
          <a:lstStyle/>
          <a:p>
            <a:fld id="{2E5FBCA9-D0AF-484A-8C3B-E4132837C1ED}" type="slidenum">
              <a:rPr lang="en-US" smtClean="0"/>
              <a:t>‹#›</a:t>
            </a:fld>
            <a:endParaRPr lang="en-US"/>
          </a:p>
        </p:txBody>
      </p:sp>
    </p:spTree>
    <p:extLst>
      <p:ext uri="{BB962C8B-B14F-4D97-AF65-F5344CB8AC3E}">
        <p14:creationId xmlns:p14="http://schemas.microsoft.com/office/powerpoint/2010/main" val="158544787"/>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Section Header - 2">
    <p:spTree>
      <p:nvGrpSpPr>
        <p:cNvPr id="1" name=""/>
        <p:cNvGrpSpPr/>
        <p:nvPr/>
      </p:nvGrpSpPr>
      <p:grpSpPr>
        <a:xfrm>
          <a:off x="0" y="0"/>
          <a:ext cx="0" cy="0"/>
        </a:xfrm>
      </p:grpSpPr>
      <p:pic>
        <p:nvPicPr>
          <p:cNvPr id="7" name="Picture 9" descr="_BR_Dovetail_Powerpoint_Interior_Element_RED.tif"/>
          <p:cNvPicPr>
            <a:picLocks noChangeAspect="1"/>
          </p:cNvPicPr>
          <p:nvPr userDrawn="1"/>
        </p:nvPicPr>
        <p:blipFill>
          <a:blip r:embed="rId1"/>
          <a:stretch>
            <a:fillRect/>
          </a:stretch>
        </p:blipFill>
        <p:spPr bwMode="auto">
          <a:xfrm>
            <a:off x="0" y="944880"/>
            <a:ext cx="8653463" cy="4584383"/>
          </a:xfrm>
          <a:prstGeom prst="rect">
            <a:avLst/>
          </a:prstGeom>
          <a:noFill/>
          <a:ln w="9525">
            <a:noFill/>
            <a:miter lim="800000"/>
          </a:ln>
        </p:spPr>
      </p:pic>
      <p:sp>
        <p:nvSpPr>
          <p:cNvPr id="2" name="Title 1"/>
          <p:cNvSpPr>
            <a:spLocks noGrp="1"/>
          </p:cNvSpPr>
          <p:nvPr>
            <p:ph type="title"/>
          </p:nvPr>
        </p:nvSpPr>
        <p:spPr bwMode="white">
          <a:xfrm>
            <a:off x="457200" y="3497468"/>
            <a:ext cx="7772400" cy="1362075"/>
          </a:xfrm>
        </p:spPr>
        <p:txBody>
          <a:bodyPr anchor="t"/>
          <a:lstStyle>
            <a:lvl1pPr algn="l">
              <a:defRPr sz="4000" b="1" cap="none" baseline="0">
                <a:solidFill>
                  <a:schemeClr val="bg1"/>
                </a:solidFill>
              </a:defRPr>
            </a:lvl1pPr>
          </a:lstStyle>
          <a:p>
            <a:r>
              <a:rPr lang="en-US"/>
              <a:t>Click to edit Master title style</a:t>
            </a:r>
          </a:p>
        </p:txBody>
      </p:sp>
      <p:sp>
        <p:nvSpPr>
          <p:cNvPr id="3" name="Text Placeholder 2"/>
          <p:cNvSpPr>
            <a:spLocks noGrp="1"/>
          </p:cNvSpPr>
          <p:nvPr>
            <p:ph type="body" idx="1"/>
          </p:nvPr>
        </p:nvSpPr>
        <p:spPr bwMode="white">
          <a:xfrm>
            <a:off x="457200" y="194266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35F37C-59B6-4692-A6E4-B4832A56275E}" type="datetime1">
              <a:rPr lang="en-US" smtClean="0"/>
              <a:t>6/21/2024</a:t>
            </a:fld>
            <a:endParaRPr lang="en-US"/>
          </a:p>
        </p:txBody>
      </p:sp>
      <p:sp>
        <p:nvSpPr>
          <p:cNvPr id="5" name="Footer Placeholder 4"/>
          <p:cNvSpPr>
            <a:spLocks noGrp="1"/>
          </p:cNvSpPr>
          <p:nvPr>
            <p:ph type="ftr" sz="quarter" idx="11"/>
          </p:nvPr>
        </p:nvSpPr>
        <p:spPr/>
        <p:txBody>
          <a:bodyPr/>
          <a:lstStyle/>
          <a:p>
            <a:r>
              <a:rPr lang="en-US"/>
              <a:t>To set the footer use 'Insert/Header &amp; Footer' command.</a:t>
            </a:r>
          </a:p>
        </p:txBody>
      </p:sp>
      <p:sp>
        <p:nvSpPr>
          <p:cNvPr id="6" name="Slide Number Placeholder 5"/>
          <p:cNvSpPr>
            <a:spLocks noGrp="1"/>
          </p:cNvSpPr>
          <p:nvPr>
            <p:ph type="sldNum" sz="quarter" idx="12"/>
          </p:nvPr>
        </p:nvSpPr>
        <p:spPr/>
        <p:txBody>
          <a:bodyPr/>
          <a:lstStyle/>
          <a:p>
            <a:fld id="{2E5FBCA9-D0AF-484A-8C3B-E4132837C1ED}" type="slidenum">
              <a:rPr lang="en-US" smtClean="0"/>
              <a:t>‹#›</a:t>
            </a:fld>
            <a:endParaRPr lang="en-US"/>
          </a:p>
        </p:txBody>
      </p:sp>
    </p:spTree>
    <p:extLst>
      <p:ext uri="{BB962C8B-B14F-4D97-AF65-F5344CB8AC3E}">
        <p14:creationId xmlns:p14="http://schemas.microsoft.com/office/powerpoint/2010/main" val="4239592266"/>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E8856B-8989-41CC-B981-E356C13851C9}" type="datetime1">
              <a:rPr lang="en-US" smtClean="0"/>
              <a:t>6/21/2024</a:t>
            </a:fld>
            <a:endParaRPr lang="en-US"/>
          </a:p>
        </p:txBody>
      </p:sp>
      <p:sp>
        <p:nvSpPr>
          <p:cNvPr id="4" name="Footer Placeholder 3"/>
          <p:cNvSpPr>
            <a:spLocks noGrp="1"/>
          </p:cNvSpPr>
          <p:nvPr>
            <p:ph type="ftr" sz="quarter" idx="11"/>
          </p:nvPr>
        </p:nvSpPr>
        <p:spPr/>
        <p:txBody>
          <a:bodyPr/>
          <a:lstStyle/>
          <a:p>
            <a:r>
              <a:rPr lang="en-US"/>
              <a:t>To set the footer use 'Insert/Header &amp; Footer' command.</a:t>
            </a:r>
          </a:p>
        </p:txBody>
      </p:sp>
      <p:sp>
        <p:nvSpPr>
          <p:cNvPr id="5" name="Slide Number Placeholder 4"/>
          <p:cNvSpPr>
            <a:spLocks noGrp="1"/>
          </p:cNvSpPr>
          <p:nvPr>
            <p:ph type="sldNum" sz="quarter" idx="12"/>
          </p:nvPr>
        </p:nvSpPr>
        <p:spPr/>
        <p:txBody>
          <a:bodyPr/>
          <a:lstStyle/>
          <a:p>
            <a:fld id="{2E5FBCA9-D0AF-484A-8C3B-E4132837C1ED}" type="slidenum">
              <a:rPr lang="en-US" smtClean="0"/>
              <a:t>‹#›</a:t>
            </a:fld>
            <a:endParaRPr lang="en-US"/>
          </a:p>
        </p:txBody>
      </p:sp>
    </p:spTree>
    <p:extLst>
      <p:ext uri="{BB962C8B-B14F-4D97-AF65-F5344CB8AC3E}">
        <p14:creationId xmlns:p14="http://schemas.microsoft.com/office/powerpoint/2010/main" val="2850652202"/>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type="objOnly" preserve="1">
  <p:cSld name="Content">
    <p:spTree>
      <p:nvGrpSpPr>
        <p:cNvPr id="1" name=""/>
        <p:cNvGrpSpPr/>
        <p:nvPr/>
      </p:nvGrpSpPr>
      <p:grpSpPr>
        <a:xfrm>
          <a:off x="0" y="0"/>
          <a:ext cx="0" cy="0"/>
        </a:xfrm>
      </p:grpSpPr>
      <p:sp>
        <p:nvSpPr>
          <p:cNvPr id="2" name="Content Placeholder 1"/>
          <p:cNvSpPr>
            <a:spLocks noGrp="1"/>
          </p:cNvSpPr>
          <p:nvPr>
            <p:ph hasCustomPrompt="1"/>
          </p:nvPr>
        </p:nvSpPr>
        <p:spPr>
          <a:xfrm>
            <a:off x="0" y="0"/>
            <a:ext cx="9144000" cy="6858000"/>
          </a:xfrm>
        </p:spPr>
        <p:txBody>
          <a:bodyPr/>
          <a:lstStyle>
            <a:lvl1pPr>
              <a:defRPr/>
            </a:lvl1pPr>
          </a:lstStyle>
          <a:p>
            <a:pPr lvl="0"/>
            <a:r>
              <a:rPr lang="en-US"/>
              <a:t>Click to add content</a:t>
            </a:r>
          </a:p>
        </p:txBody>
      </p:sp>
    </p:spTree>
    <p:extLst>
      <p:ext uri="{BB962C8B-B14F-4D97-AF65-F5344CB8AC3E}">
        <p14:creationId xmlns:p14="http://schemas.microsoft.com/office/powerpoint/2010/main" val="1701491231"/>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type="blank" preserve="1">
  <p:cSld name="Blank">
    <p:spTree>
      <p:nvGrpSpPr>
        <p:cNvPr id="1" name=""/>
        <p:cNvGrpSpPr/>
        <p:nvPr/>
      </p:nvGrpSpPr>
      <p:grpSpPr>
        <a:xfrm>
          <a:off x="0" y="0"/>
          <a:ext cx="0" cy="0"/>
        </a:xfrm>
      </p:grpSpPr>
    </p:spTree>
    <p:extLst>
      <p:ext uri="{BB962C8B-B14F-4D97-AF65-F5344CB8AC3E}">
        <p14:creationId xmlns:p14="http://schemas.microsoft.com/office/powerpoint/2010/main" val="3744741248"/>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hasCustomPrompt="1"/>
          </p:nvPr>
        </p:nvSpPr>
        <p:spPr>
          <a:xfrm>
            <a:off x="457200" y="1650999"/>
            <a:ext cx="4032250" cy="523875"/>
          </a:xfrm>
        </p:spPr>
        <p:txBody>
          <a:bodyPr anchor="t" anchorCtr="0">
            <a:noAutofit/>
          </a:bodyPr>
          <a:lstStyle>
            <a:lvl1pPr marL="0" indent="0">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 styles</a:t>
            </a:r>
          </a:p>
        </p:txBody>
      </p:sp>
      <p:sp>
        <p:nvSpPr>
          <p:cNvPr id="4" name="Content Placeholder 3"/>
          <p:cNvSpPr>
            <a:spLocks noGrp="1"/>
          </p:cNvSpPr>
          <p:nvPr>
            <p:ph sz="half" idx="2"/>
          </p:nvPr>
        </p:nvSpPr>
        <p:spPr>
          <a:xfrm>
            <a:off x="457200" y="2174874"/>
            <a:ext cx="4032250" cy="4022725"/>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4645026" y="1650999"/>
            <a:ext cx="4008438" cy="523875"/>
          </a:xfrm>
        </p:spPr>
        <p:txBody>
          <a:bodyPr anchor="t" anchorCtr="0">
            <a:noAutofit/>
          </a:bodyPr>
          <a:lstStyle>
            <a:lvl1pPr marL="0" indent="0">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 styles</a:t>
            </a:r>
          </a:p>
        </p:txBody>
      </p:sp>
      <p:sp>
        <p:nvSpPr>
          <p:cNvPr id="6" name="Content Placeholder 5"/>
          <p:cNvSpPr>
            <a:spLocks noGrp="1"/>
          </p:cNvSpPr>
          <p:nvPr>
            <p:ph sz="quarter" idx="4"/>
          </p:nvPr>
        </p:nvSpPr>
        <p:spPr>
          <a:xfrm>
            <a:off x="4645026" y="2174874"/>
            <a:ext cx="4008438" cy="4022725"/>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4E6A7E-FABD-431A-A326-134C7058D549}" type="datetime1">
              <a:rPr lang="en-US" smtClean="0"/>
              <a:t>6/21/2024</a:t>
            </a:fld>
            <a:endParaRPr lang="en-US"/>
          </a:p>
        </p:txBody>
      </p:sp>
      <p:sp>
        <p:nvSpPr>
          <p:cNvPr id="8" name="Footer Placeholder 7"/>
          <p:cNvSpPr>
            <a:spLocks noGrp="1"/>
          </p:cNvSpPr>
          <p:nvPr>
            <p:ph type="ftr" sz="quarter" idx="11"/>
          </p:nvPr>
        </p:nvSpPr>
        <p:spPr/>
        <p:txBody>
          <a:bodyPr/>
          <a:lstStyle/>
          <a:p>
            <a:r>
              <a:rPr lang="en-US"/>
              <a:t>To set the footer use 'Insert/Header &amp; Footer' command.</a:t>
            </a:r>
          </a:p>
        </p:txBody>
      </p:sp>
      <p:sp>
        <p:nvSpPr>
          <p:cNvPr id="9" name="Slide Number Placeholder 8"/>
          <p:cNvSpPr>
            <a:spLocks noGrp="1"/>
          </p:cNvSpPr>
          <p:nvPr>
            <p:ph type="sldNum" sz="quarter" idx="12"/>
          </p:nvPr>
        </p:nvSpPr>
        <p:spPr/>
        <p:txBody>
          <a:bodyPr/>
          <a:lstStyle/>
          <a:p>
            <a:fld id="{2E5FBCA9-D0AF-484A-8C3B-E4132837C1ED}" type="slidenum">
              <a:rPr lang="en-US" smtClean="0"/>
              <a:t>‹#›</a:t>
            </a:fld>
            <a:endParaRPr lang="en-US"/>
          </a:p>
        </p:txBody>
      </p:sp>
    </p:spTree>
    <p:extLst>
      <p:ext uri="{BB962C8B-B14F-4D97-AF65-F5344CB8AC3E}">
        <p14:creationId xmlns:p14="http://schemas.microsoft.com/office/powerpoint/2010/main" val="4211970410"/>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AndTwoObj" preserve="1">
  <p:cSld name="Title, Content, and 2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51000"/>
            <a:ext cx="4032250" cy="4546600"/>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50999"/>
            <a:ext cx="4005263" cy="2206573"/>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4"/>
          <p:cNvSpPr>
            <a:spLocks noGrp="1"/>
          </p:cNvSpPr>
          <p:nvPr>
            <p:ph sz="quarter" idx="3"/>
          </p:nvPr>
        </p:nvSpPr>
        <p:spPr>
          <a:xfrm>
            <a:off x="4648200" y="3989424"/>
            <a:ext cx="4005263" cy="2208175"/>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Date Placeholder 5"/>
          <p:cNvSpPr>
            <a:spLocks noGrp="1"/>
          </p:cNvSpPr>
          <p:nvPr>
            <p:ph type="dt" sz="half" idx="10"/>
          </p:nvPr>
        </p:nvSpPr>
        <p:spPr/>
        <p:txBody>
          <a:bodyPr/>
          <a:lstStyle/>
          <a:p>
            <a:fld id="{6BDB198D-0712-4945-8092-D207BA4D11AA}" type="datetime1">
              <a:rPr lang="en-US" smtClean="0"/>
              <a:t>6/21/2024</a:t>
            </a:fld>
            <a:endParaRPr lang="en-US"/>
          </a:p>
        </p:txBody>
      </p:sp>
      <p:sp>
        <p:nvSpPr>
          <p:cNvPr id="7" name="Footer Placeholder 6"/>
          <p:cNvSpPr>
            <a:spLocks noGrp="1"/>
          </p:cNvSpPr>
          <p:nvPr>
            <p:ph type="ftr" sz="quarter" idx="11"/>
          </p:nvPr>
        </p:nvSpPr>
        <p:spPr/>
        <p:txBody>
          <a:bodyPr/>
          <a:lstStyle/>
          <a:p>
            <a:r>
              <a:rPr lang="en-US"/>
              <a:t>To set the footer use 'Insert/Header &amp; Footer' command.</a:t>
            </a:r>
          </a:p>
        </p:txBody>
      </p:sp>
      <p:sp>
        <p:nvSpPr>
          <p:cNvPr id="8" name="Slide Number Placeholder 7"/>
          <p:cNvSpPr>
            <a:spLocks noGrp="1"/>
          </p:cNvSpPr>
          <p:nvPr>
            <p:ph type="sldNum" sz="quarter" idx="12"/>
          </p:nvPr>
        </p:nvSpPr>
        <p:spPr/>
        <p:txBody>
          <a:bodyPr/>
          <a:lstStyle/>
          <a:p>
            <a:fld id="{2E5FBCA9-D0AF-484A-8C3B-E4132837C1ED}" type="slidenum">
              <a:rPr lang="en-US" smtClean="0"/>
              <a:t>‹#›</a:t>
            </a:fld>
            <a:endParaRPr lang="en-US"/>
          </a:p>
        </p:txBody>
      </p:sp>
    </p:spTree>
    <p:extLst>
      <p:ext uri="{BB962C8B-B14F-4D97-AF65-F5344CB8AC3E}">
        <p14:creationId xmlns:p14="http://schemas.microsoft.com/office/powerpoint/2010/main" val="2307938889"/>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userDrawn="1">
  <p:cSld name="Thank You Slide">
    <p:spTree>
      <p:nvGrpSpPr>
        <p:cNvPr id="1" name=""/>
        <p:cNvGrpSpPr/>
        <p:nvPr/>
      </p:nvGrpSpPr>
      <p:grpSpPr>
        <a:xfrm>
          <a:off x="0" y="0"/>
          <a:ext cx="0" cy="0"/>
        </a:xfrm>
      </p:grpSpPr>
      <p:pic>
        <p:nvPicPr>
          <p:cNvPr id="36" name="Picture 2"/>
          <p:cNvPicPr>
            <a:picLocks noChangeAspect="1"/>
          </p:cNvPicPr>
          <p:nvPr userDrawn="1"/>
        </p:nvPicPr>
        <p:blipFill>
          <a:blip r:embed="rId1"/>
          <a:stretch>
            <a:fillRect/>
          </a:stretch>
        </p:blipFill>
        <p:spPr bwMode="auto">
          <a:xfrm>
            <a:off x="0" y="1501775"/>
            <a:ext cx="9144000" cy="5105400"/>
          </a:xfrm>
          <a:prstGeom prst="rect">
            <a:avLst/>
          </a:prstGeom>
          <a:noFill/>
          <a:ln w="9525">
            <a:noFill/>
            <a:miter lim="800000"/>
          </a:ln>
        </p:spPr>
      </p:pic>
      <p:sp>
        <p:nvSpPr>
          <p:cNvPr id="41" name="Text Placeholder 15"/>
          <p:cNvSpPr>
            <a:spLocks noGrp="1"/>
          </p:cNvSpPr>
          <p:nvPr>
            <p:ph type="body" sz="quarter" idx="18" hasCustomPrompt="1"/>
          </p:nvPr>
        </p:nvSpPr>
        <p:spPr bwMode="white">
          <a:xfrm>
            <a:off x="4986636" y="4813254"/>
            <a:ext cx="4069213" cy="1436510"/>
          </a:xfrm>
          <a:prstGeom prst="rect">
            <a:avLst/>
          </a:prstGeom>
        </p:spPr>
        <p:txBody>
          <a:bodyPr/>
          <a:lstStyle>
            <a:lvl1pPr marL="0" indent="0">
              <a:buNone/>
              <a:defRPr sz="2000" baseline="0">
                <a:solidFill>
                  <a:schemeClr val="bg1"/>
                </a:solidFill>
              </a:defRPr>
            </a:lvl1pPr>
          </a:lstStyle>
          <a:p>
            <a:pPr lvl="0"/>
            <a:r>
              <a:rPr lang="en-US"/>
              <a:t>Click to edit contact information</a:t>
            </a:r>
          </a:p>
        </p:txBody>
      </p:sp>
      <p:sp>
        <p:nvSpPr>
          <p:cNvPr id="2" name="Title 1"/>
          <p:cNvSpPr>
            <a:spLocks noGrp="1"/>
          </p:cNvSpPr>
          <p:nvPr>
            <p:ph type="ctrTitle" hasCustomPrompt="1"/>
          </p:nvPr>
        </p:nvSpPr>
        <p:spPr bwMode="white">
          <a:xfrm>
            <a:off x="457199" y="1947799"/>
            <a:ext cx="4114801" cy="1481202"/>
          </a:xfrm>
        </p:spPr>
        <p:txBody>
          <a:bodyPr anchor="t" anchorCtr="0"/>
          <a:lstStyle>
            <a:lvl1pPr>
              <a:defRPr>
                <a:solidFill>
                  <a:schemeClr val="bg1"/>
                </a:solidFill>
              </a:defRPr>
            </a:lvl1pPr>
          </a:lstStyle>
          <a:p>
            <a:r>
              <a:rPr lang="en-US"/>
              <a:t>Click to edit thank you message</a:t>
            </a:r>
          </a:p>
        </p:txBody>
      </p:sp>
      <p:pic>
        <p:nvPicPr>
          <p:cNvPr id="21" name="Picture 20">
            <a:extLst>
              <a:ext uri="{FF2B5EF4-FFF2-40B4-BE49-F238E27FC236}">
                <a16:creationId xmlns:a16="http://schemas.microsoft.com/office/drawing/2014/main" id="{1732E197-F2B8-4556-A5C0-D6E0BBBAE4B1}"/>
              </a:ext>
            </a:extLst>
          </p:cNvPr>
          <p:cNvPicPr>
            <a:picLocks noChangeAspect="1"/>
          </p:cNvPicPr>
          <p:nvPr userDrawn="1"/>
        </p:nvPicPr>
        <p:blipFill>
          <a:blip r:embed="rId2">
            <a:extLst>
              <a:ext uri="{28A0092B-C50C-407E-A947-70E740481C1C}">
                <a14:useLocalDpi xmlns:a14="http://schemas.microsoft.com/office/drawing/2010/main" val="0"/>
              </a:ext>
            </a:extLst>
          </a:blip>
          <a:srcRect l="10692" t="29284" r="10633" b="19958"/>
          <a:stretch>
            <a:fillRect/>
          </a:stretch>
        </p:blipFill>
        <p:spPr>
          <a:xfrm>
            <a:off x="6255611" y="286721"/>
            <a:ext cx="2578608" cy="343814"/>
          </a:xfrm>
          <a:prstGeom prst="rect">
            <a:avLst/>
          </a:prstGeom>
        </p:spPr>
      </p:pic>
    </p:spTree>
    <p:extLst>
      <p:ext uri="{BB962C8B-B14F-4D97-AF65-F5344CB8AC3E}">
        <p14:creationId xmlns:p14="http://schemas.microsoft.com/office/powerpoint/2010/main" val="1995505940"/>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p:cSld name="Title Slide">
    <p:spTree>
      <p:nvGrpSpPr>
        <p:cNvPr id="1" name=""/>
        <p:cNvGrpSpPr/>
        <p:nvPr/>
      </p:nvGrpSpPr>
      <p:grpSpPr>
        <a:xfrm>
          <a:off x="0" y="0"/>
          <a:ext cx="0" cy="0"/>
        </a:xfrm>
      </p:grpSpPr>
      <p:pic>
        <p:nvPicPr>
          <p:cNvPr id="13" name="Picture 12"/>
          <p:cNvPicPr>
            <a:picLocks noChangeAspect="1"/>
          </p:cNvPicPr>
          <p:nvPr/>
        </p:nvPicPr>
        <p:blipFill>
          <a:blip r:embed="rId1">
            <a:extLst>
              <a:ext uri="{28A0092B-C50C-407E-A947-70E740481C1C}">
                <a14:useLocalDpi xmlns:a14="http://schemas.microsoft.com/office/drawing/2010/main" val="0"/>
              </a:ext>
            </a:extLst>
          </a:blip>
          <a:srcRect l="10692" t="29284" r="10633" b="19958"/>
          <a:stretch>
            <a:fillRect/>
          </a:stretch>
        </p:blipFill>
        <p:spPr>
          <a:xfrm>
            <a:off x="6638544" y="457200"/>
            <a:ext cx="1933956" cy="343814"/>
          </a:xfrm>
          <a:prstGeom prst="rect">
            <a:avLst/>
          </a:prstGeom>
        </p:spPr>
      </p:pic>
      <p:sp>
        <p:nvSpPr>
          <p:cNvPr id="27" name="Text Placeholder 26"/>
          <p:cNvSpPr>
            <a:spLocks noGrp="1"/>
          </p:cNvSpPr>
          <p:nvPr>
            <p:ph type="body" sz="quarter" idx="16" hasCustomPrompt="1"/>
          </p:nvPr>
        </p:nvSpPr>
        <p:spPr>
          <a:xfrm>
            <a:off x="6724650" y="4896296"/>
            <a:ext cx="1839516" cy="1096171"/>
          </a:xfrm>
        </p:spPr>
        <p:txBody>
          <a:bodyPr rIns="0" anchor="b" anchorCtr="0">
            <a:noAutofit/>
          </a:bodyPr>
          <a:lstStyle>
            <a:lvl1pPr marL="0" indent="0" algn="r">
              <a:spcAft>
                <a:spcPct val="0"/>
              </a:spcAft>
              <a:buNone/>
              <a:defRPr sz="1500" baseline="0">
                <a:solidFill>
                  <a:srgbClr val="767171"/>
                </a:solidFill>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a:t>Click to edit: Date</a:t>
            </a:r>
            <a:br>
              <a:rPr lang="en-US"/>
            </a:br>
            <a:r>
              <a:rPr lang="en-US"/>
              <a:t>Venue</a:t>
            </a:r>
          </a:p>
        </p:txBody>
      </p:sp>
      <p:sp>
        <p:nvSpPr>
          <p:cNvPr id="8" name="Rectangle 7"/>
          <p:cNvSpPr/>
          <p:nvPr/>
        </p:nvSpPr>
        <p:spPr>
          <a:xfrm>
            <a:off x="0" y="0"/>
            <a:ext cx="282892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sz="1350">
              <a:solidFill>
                <a:srgbClr val="D42C2C"/>
              </a:solidFill>
            </a:endParaRPr>
          </a:p>
        </p:txBody>
      </p:sp>
      <p:sp>
        <p:nvSpPr>
          <p:cNvPr id="2" name="Title 1"/>
          <p:cNvSpPr>
            <a:spLocks noGrp="1"/>
          </p:cNvSpPr>
          <p:nvPr>
            <p:ph type="ctrTitle"/>
          </p:nvPr>
        </p:nvSpPr>
        <p:spPr>
          <a:xfrm>
            <a:off x="4238244" y="1524001"/>
            <a:ext cx="4334256" cy="1475231"/>
          </a:xfrm>
        </p:spPr>
        <p:txBody>
          <a:bodyPr rIns="0" anchor="t" anchorCtr="0">
            <a:normAutofit/>
          </a:bodyPr>
          <a:lstStyle>
            <a:lvl1pPr algn="r">
              <a:defRPr sz="2400" b="1">
                <a:solidFill>
                  <a:schemeClr val="bg2"/>
                </a:solidFill>
                <a:latin typeface="+mn-lt"/>
              </a:defRPr>
            </a:lvl1pPr>
          </a:lstStyle>
          <a:p>
            <a:r>
              <a:rPr lang="en-US"/>
              <a:t>Click to edit Master title style</a:t>
            </a:r>
          </a:p>
        </p:txBody>
      </p:sp>
      <p:sp>
        <p:nvSpPr>
          <p:cNvPr id="3" name="Subtitle 2"/>
          <p:cNvSpPr>
            <a:spLocks noGrp="1"/>
          </p:cNvSpPr>
          <p:nvPr>
            <p:ph type="subTitle" idx="1"/>
          </p:nvPr>
        </p:nvSpPr>
        <p:spPr>
          <a:xfrm>
            <a:off x="4230287" y="3107049"/>
            <a:ext cx="4334256" cy="647037"/>
          </a:xfrm>
        </p:spPr>
        <p:txBody>
          <a:bodyPr rIns="0" anchor="b" anchorCtr="0">
            <a:normAutofit/>
          </a:bodyPr>
          <a:lstStyle>
            <a:lvl1pPr marL="0" indent="0" algn="r">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p:cNvSpPr>
            <a:spLocks noGrp="1"/>
          </p:cNvSpPr>
          <p:nvPr>
            <p:ph type="ftr" sz="quarter" idx="11"/>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6" name="Slide Number Placeholder 5"/>
          <p:cNvSpPr>
            <a:spLocks noGrp="1"/>
          </p:cNvSpPr>
          <p:nvPr>
            <p:ph type="sldNum" sz="quarter" idx="12"/>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14" name="Rectangle 13"/>
          <p:cNvSpPr/>
          <p:nvPr/>
        </p:nvSpPr>
        <p:spPr>
          <a:xfrm>
            <a:off x="0" y="6635235"/>
            <a:ext cx="2828925" cy="161583"/>
          </a:xfrm>
          <a:prstGeom prst="rect">
            <a:avLst/>
          </a:prstGeom>
        </p:spPr>
        <p:txBody>
          <a:bodyPr wrap="square" lIns="68580">
            <a:spAutoFit/>
          </a:bodyPr>
          <a:lstStyle/>
          <a:p>
            <a:pPr marL="0" indent="0">
              <a:buFont typeface="Arial" panose="020b0604020202020204" pitchFamily="34" charset="0"/>
              <a:buNone/>
            </a:pPr>
            <a:r>
              <a:rPr lang="en-US" sz="45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2019 BLANK ROME LLP. ALL RIGHTS RESERVED. PLEASE CONTACT BLANK ROME FOR PERMISSION TO REUSE.</a:t>
            </a:r>
            <a:endParaRPr lang="en-US" sz="450">
              <a:solidFill>
                <a:srgbClr val="FFFFFF"/>
              </a:solidFill>
            </a:endParaRPr>
          </a:p>
        </p:txBody>
      </p:sp>
      <p:sp>
        <p:nvSpPr>
          <p:cNvPr id="25" name="Text Placeholder 24"/>
          <p:cNvSpPr>
            <a:spLocks noGrp="1"/>
          </p:cNvSpPr>
          <p:nvPr>
            <p:ph type="body" sz="quarter" idx="15" hasCustomPrompt="1"/>
          </p:nvPr>
        </p:nvSpPr>
        <p:spPr>
          <a:xfrm>
            <a:off x="4238625" y="4035870"/>
            <a:ext cx="4333875" cy="639762"/>
          </a:xfrm>
        </p:spPr>
        <p:txBody>
          <a:bodyPr rIns="0">
            <a:noAutofit/>
          </a:bodyPr>
          <a:lstStyle>
            <a:lvl1pPr marL="0" indent="0" algn="r">
              <a:spcAft>
                <a:spcPct val="0"/>
              </a:spcAft>
              <a:buNone/>
              <a:defRPr sz="1500" baseline="0"/>
            </a:lvl1pPr>
            <a:lvl2pPr marL="342900" indent="0" algn="r">
              <a:buNone/>
              <a:defRPr sz="1350"/>
            </a:lvl2pPr>
            <a:lvl3pPr marL="685800" indent="0" algn="r">
              <a:buNone/>
              <a:defRPr sz="1350"/>
            </a:lvl3pPr>
            <a:lvl4pPr marL="1028700" indent="0" algn="r">
              <a:buNone/>
              <a:defRPr sz="1350"/>
            </a:lvl4pPr>
            <a:lvl5pPr marL="1371600" indent="0" algn="r">
              <a:buNone/>
              <a:defRPr sz="1350"/>
            </a:lvl5pPr>
          </a:lstStyle>
          <a:p>
            <a:pPr lvl="0"/>
            <a:r>
              <a:rPr lang="en-US"/>
              <a:t>Click to edit: Presented by/for</a:t>
            </a:r>
          </a:p>
        </p:txBody>
      </p:sp>
      <p:sp>
        <p:nvSpPr>
          <p:cNvPr id="15" name="Rectangle 14"/>
          <p:cNvSpPr/>
          <p:nvPr/>
        </p:nvSpPr>
        <p:spPr>
          <a:xfrm rot="16200000" flipH="1" flipV="1">
            <a:off x="8144237" y="3342913"/>
            <a:ext cx="1828800" cy="1721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sz="1350"/>
          </a:p>
        </p:txBody>
      </p:sp>
      <p:sp>
        <p:nvSpPr>
          <p:cNvPr id="16" name="Date Placeholder 3"/>
          <p:cNvSpPr>
            <a:spLocks noGrp="1"/>
          </p:cNvSpPr>
          <p:nvPr>
            <p:ph type="dt" sz="half" idx="2"/>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33715711"/>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71450" indent="-171450">
              <a:buFont typeface="Arial" panose="020b0604020202020204" pitchFamily="34" charset="0"/>
              <a:buChar char="•"/>
              <a:defRPr/>
            </a:lvl1pPr>
            <a:lvl2pPr marL="514350" indent="-171450">
              <a:buFont typeface="Arial" panose="020b0604020202020204" pitchFamily="34" charset="0"/>
              <a:buChar char="•"/>
              <a:defRPr/>
            </a:lvl2pPr>
            <a:lvl3pPr marL="857250" indent="-171450">
              <a:buFont typeface="Arial" panose="020b0604020202020204" pitchFamily="34" charset="0"/>
              <a:buChar char="•"/>
              <a:defRPr/>
            </a:lvl3pPr>
            <a:lvl4pPr marL="1200150" indent="-171450">
              <a:buFont typeface="Arial" panose="020b0604020202020204" pitchFamily="34" charset="0"/>
              <a:buChar char="•"/>
              <a:defRPr/>
            </a:lvl4pPr>
            <a:lvl5pPr marL="1543050" indent="-171450">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9"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10" name="Date Placeholder 3"/>
          <p:cNvSpPr>
            <a:spLocks noGrp="1"/>
          </p:cNvSpPr>
          <p:nvPr>
            <p:ph type="dt" sz="half" idx="2"/>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1005665547"/>
      </p:ext>
    </p:extLst>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p:cSld name="Title Slide Option 2">
    <p:spTree>
      <p:nvGrpSpPr>
        <p:cNvPr id="1" name=""/>
        <p:cNvGrpSpPr/>
        <p:nvPr/>
      </p:nvGrpSpPr>
      <p:grpSpPr>
        <a:xfrm>
          <a:off x="0" y="0"/>
          <a:ext cx="0" cy="0"/>
        </a:xfrm>
      </p:grpSpPr>
      <p:grpSp>
        <p:nvGrpSpPr>
          <p:cNvPr id="18" name="Group 17"/>
          <p:cNvGrpSpPr/>
          <p:nvPr/>
        </p:nvGrpSpPr>
        <p:grpSpPr>
          <a:xfrm>
            <a:off x="-1" y="0"/>
            <a:ext cx="3143251" cy="6858000"/>
            <a:chExt cx="3105150" cy="6858000"/>
          </a:xfrm>
        </p:grpSpPr>
        <p:sp>
          <p:nvSpPr>
            <p:cNvPr id="19" name="Rectangle 18"/>
            <p:cNvSpPr/>
            <p:nvPr/>
          </p:nvSpPr>
          <p:spPr>
            <a:xfrm>
              <a:off x="0" y="0"/>
              <a:ext cx="310515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sz="1350">
                <a:solidFill>
                  <a:srgbClr val="D42C2C"/>
                </a:solidFill>
              </a:endParaRPr>
            </a:p>
          </p:txBody>
        </p:sp>
        <p:pic>
          <p:nvPicPr>
            <p:cNvPr id="20" name="Picture 1"/>
            <p:cNvPicPr>
              <a:picLocks noChangeAspect="1"/>
            </p:cNvPicPr>
            <p:nvPr/>
          </p:nvPicPr>
          <p:blipFill>
            <a:blip r:embed="rId1">
              <a:extLst>
                <a:ext uri="{28A0092B-C50C-407E-A947-70E740481C1C}">
                  <a14:useLocalDpi xmlns:a14="http://schemas.microsoft.com/office/drawing/2010/main" val="0"/>
                </a:ext>
              </a:extLst>
            </a:blip>
            <a:srcRect l="62813" t="9029" r="16829" b="1830"/>
            <a:stretch>
              <a:fillRect/>
            </a:stretch>
          </p:blipFill>
          <p:spPr bwMode="auto">
            <a:xfrm>
              <a:off x="0" y="0"/>
              <a:ext cx="2669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Text Placeholder 26"/>
          <p:cNvSpPr>
            <a:spLocks noGrp="1"/>
          </p:cNvSpPr>
          <p:nvPr>
            <p:ph type="body" sz="quarter" idx="16" hasCustomPrompt="1"/>
          </p:nvPr>
        </p:nvSpPr>
        <p:spPr>
          <a:xfrm>
            <a:off x="6724650" y="4896296"/>
            <a:ext cx="1839516" cy="1096171"/>
          </a:xfrm>
        </p:spPr>
        <p:txBody>
          <a:bodyPr rIns="0" anchor="b" anchorCtr="0">
            <a:noAutofit/>
          </a:bodyPr>
          <a:lstStyle>
            <a:lvl1pPr marL="0" indent="0" algn="r">
              <a:spcAft>
                <a:spcPct val="0"/>
              </a:spcAft>
              <a:buNone/>
              <a:defRPr sz="1500" baseline="0">
                <a:solidFill>
                  <a:srgbClr val="767171"/>
                </a:solidFill>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a:t>Click to edit: Date</a:t>
            </a:r>
            <a:br>
              <a:rPr lang="en-US"/>
            </a:br>
            <a:r>
              <a:rPr lang="en-US"/>
              <a:t>Venue</a:t>
            </a:r>
          </a:p>
        </p:txBody>
      </p:sp>
      <p:sp>
        <p:nvSpPr>
          <p:cNvPr id="2" name="Title 1"/>
          <p:cNvSpPr>
            <a:spLocks noGrp="1"/>
          </p:cNvSpPr>
          <p:nvPr>
            <p:ph type="ctrTitle"/>
          </p:nvPr>
        </p:nvSpPr>
        <p:spPr>
          <a:xfrm>
            <a:off x="4238244" y="1524001"/>
            <a:ext cx="4334256" cy="1475231"/>
          </a:xfrm>
        </p:spPr>
        <p:txBody>
          <a:bodyPr rIns="0" anchor="t" anchorCtr="0">
            <a:normAutofit/>
          </a:bodyPr>
          <a:lstStyle>
            <a:lvl1pPr algn="r">
              <a:defRPr sz="2400" b="1">
                <a:solidFill>
                  <a:schemeClr val="bg2"/>
                </a:solidFill>
                <a:latin typeface="+mn-lt"/>
              </a:defRPr>
            </a:lvl1pPr>
          </a:lstStyle>
          <a:p>
            <a:r>
              <a:rPr lang="en-US"/>
              <a:t>Click to edit Master title style</a:t>
            </a:r>
          </a:p>
        </p:txBody>
      </p:sp>
      <p:sp>
        <p:nvSpPr>
          <p:cNvPr id="3" name="Subtitle 2"/>
          <p:cNvSpPr>
            <a:spLocks noGrp="1"/>
          </p:cNvSpPr>
          <p:nvPr>
            <p:ph type="subTitle" idx="1"/>
          </p:nvPr>
        </p:nvSpPr>
        <p:spPr>
          <a:xfrm>
            <a:off x="4230287" y="3107049"/>
            <a:ext cx="4334256" cy="647037"/>
          </a:xfrm>
        </p:spPr>
        <p:txBody>
          <a:bodyPr rIns="0" anchor="b" anchorCtr="0">
            <a:normAutofit/>
          </a:bodyPr>
          <a:lstStyle>
            <a:lvl1pPr marL="0" indent="0" algn="r">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p:nvSpPr>
        <p:spPr>
          <a:xfrm>
            <a:off x="0" y="6635235"/>
            <a:ext cx="2828925" cy="161583"/>
          </a:xfrm>
          <a:prstGeom prst="rect">
            <a:avLst/>
          </a:prstGeom>
        </p:spPr>
        <p:txBody>
          <a:bodyPr wrap="square" lIns="68580">
            <a:spAutoFit/>
          </a:bodyPr>
          <a:lstStyle/>
          <a:p>
            <a:pPr marL="0" indent="0">
              <a:buFont typeface="Arial" panose="020b0604020202020204" pitchFamily="34" charset="0"/>
              <a:buNone/>
            </a:pPr>
            <a:r>
              <a:rPr lang="en-US" sz="45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2019 BLANK ROME LLP. ALL RIGHTS RESERVED. PLEASE CONTACT BLANK ROME FOR PERMISSION TO REUSE.</a:t>
            </a:r>
            <a:endParaRPr lang="en-US" sz="450">
              <a:solidFill>
                <a:schemeClr val="tx2"/>
              </a:solidFill>
            </a:endParaRPr>
          </a:p>
        </p:txBody>
      </p:sp>
      <p:sp>
        <p:nvSpPr>
          <p:cNvPr id="25" name="Text Placeholder 24"/>
          <p:cNvSpPr>
            <a:spLocks noGrp="1"/>
          </p:cNvSpPr>
          <p:nvPr>
            <p:ph type="body" sz="quarter" idx="15" hasCustomPrompt="1"/>
          </p:nvPr>
        </p:nvSpPr>
        <p:spPr>
          <a:xfrm>
            <a:off x="4238625" y="4035870"/>
            <a:ext cx="4333875" cy="639762"/>
          </a:xfrm>
        </p:spPr>
        <p:txBody>
          <a:bodyPr rIns="0">
            <a:noAutofit/>
          </a:bodyPr>
          <a:lstStyle>
            <a:lvl1pPr marL="0" indent="0" algn="r">
              <a:spcAft>
                <a:spcPct val="0"/>
              </a:spcAft>
              <a:buNone/>
              <a:defRPr sz="1500" baseline="0"/>
            </a:lvl1pPr>
            <a:lvl2pPr marL="342900" indent="0" algn="r">
              <a:buNone/>
              <a:defRPr sz="1350"/>
            </a:lvl2pPr>
            <a:lvl3pPr marL="685800" indent="0" algn="r">
              <a:buNone/>
              <a:defRPr sz="1350"/>
            </a:lvl3pPr>
            <a:lvl4pPr marL="1028700" indent="0" algn="r">
              <a:buNone/>
              <a:defRPr sz="1350"/>
            </a:lvl4pPr>
            <a:lvl5pPr marL="1371600" indent="0" algn="r">
              <a:buNone/>
              <a:defRPr sz="1350"/>
            </a:lvl5pPr>
          </a:lstStyle>
          <a:p>
            <a:pPr lvl="0"/>
            <a:r>
              <a:rPr lang="en-US"/>
              <a:t>Click to edit: Presented by/for</a:t>
            </a:r>
          </a:p>
        </p:txBody>
      </p:sp>
      <p:sp>
        <p:nvSpPr>
          <p:cNvPr id="15" name="Rectangle 14"/>
          <p:cNvSpPr/>
          <p:nvPr/>
        </p:nvSpPr>
        <p:spPr>
          <a:xfrm rot="16200000" flipH="1" flipV="1">
            <a:off x="8144237" y="3342913"/>
            <a:ext cx="1828800" cy="1721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sz="1350"/>
          </a:p>
        </p:txBody>
      </p:sp>
      <p:sp>
        <p:nvSpPr>
          <p:cNvPr id="8" name="Footer Placeholder 7"/>
          <p:cNvSpPr>
            <a:spLocks noGrp="1"/>
          </p:cNvSpPr>
          <p:nvPr>
            <p:ph type="ftr" sz="quarter" idx="18"/>
          </p:nvPr>
        </p:nvSpPr>
        <p:spPr/>
        <p:txBody>
          <a:bodyPr/>
          <a:lstStyle>
            <a:lvl1pPr>
              <a:defRPr>
                <a:solidFill>
                  <a:schemeClr val="tx2"/>
                </a:solidFill>
              </a:defRPr>
            </a:lvl1pPr>
          </a:lstStyle>
          <a:p>
            <a:r>
              <a:rPr lang="en-US"/>
              <a:t>OPTIONAL FOOTER INFORMATION GOES HERE</a:t>
            </a:r>
          </a:p>
        </p:txBody>
      </p:sp>
      <p:sp>
        <p:nvSpPr>
          <p:cNvPr id="9" name="Slide Number Placeholder 8"/>
          <p:cNvSpPr>
            <a:spLocks noGrp="1"/>
          </p:cNvSpPr>
          <p:nvPr>
            <p:ph type="sldNum" sz="quarter" idx="19"/>
          </p:nvPr>
        </p:nvSpPr>
        <p:spPr/>
        <p:txBody>
          <a:bodyPr/>
          <a:lstStyle>
            <a:lvl1pPr>
              <a:defRPr>
                <a:solidFill>
                  <a:schemeClr val="tx2"/>
                </a:solidFill>
              </a:defRPr>
            </a:lvl1pPr>
          </a:lstStyle>
          <a:p>
            <a:fld id="{2613B80C-45E9-47B9-8C94-8497D61C2F5B}" type="slidenum">
              <a:rPr lang="en-US" smtClean="0"/>
              <a:t>‹#›</a:t>
            </a:fld>
            <a:endParaRPr lang="en-US"/>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rcRect l="10692" t="29284" r="10633" b="19958"/>
          <a:stretch>
            <a:fillRect/>
          </a:stretch>
        </p:blipFill>
        <p:spPr>
          <a:xfrm>
            <a:off x="6638544" y="457200"/>
            <a:ext cx="1933956" cy="343814"/>
          </a:xfrm>
          <a:prstGeom prst="rect">
            <a:avLst/>
          </a:prstGeom>
        </p:spPr>
      </p:pic>
      <p:sp>
        <p:nvSpPr>
          <p:cNvPr id="17" name="Date Placeholder 3"/>
          <p:cNvSpPr>
            <a:spLocks noGrp="1"/>
          </p:cNvSpPr>
          <p:nvPr>
            <p:ph type="dt" sz="half" idx="2"/>
          </p:nvPr>
        </p:nvSpPr>
        <p:spPr>
          <a:xfrm>
            <a:off x="3143250" y="6454776"/>
            <a:ext cx="736997" cy="365125"/>
          </a:xfrm>
          <a:prstGeom prst="rect">
            <a:avLst/>
          </a:prstGeom>
        </p:spPr>
        <p:txBody>
          <a:bodyPr vert="horz" lIns="91440" tIns="45720" rIns="91440" bIns="45720" rtlCol="0" anchor="b" anchorCtr="0"/>
          <a:lstStyle>
            <a:lvl1pPr>
              <a:defRPr lang="en-US" smtClean="0">
                <a:solidFill>
                  <a:schemeClr val="tx2"/>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1051778899"/>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p:cSld name="Title Slide Option 3">
    <p:spTree>
      <p:nvGrpSpPr>
        <p:cNvPr id="1" name=""/>
        <p:cNvGrpSpPr/>
        <p:nvPr/>
      </p:nvGrpSpPr>
      <p:grpSpPr>
        <a:xfrm>
          <a:off x="0" y="0"/>
          <a:ext cx="0" cy="0"/>
        </a:xfrm>
      </p:grpSpPr>
      <p:sp>
        <p:nvSpPr>
          <p:cNvPr id="21" name="Rectangle 20"/>
          <p:cNvSpPr/>
          <p:nvPr/>
        </p:nvSpPr>
        <p:spPr>
          <a:xfrm>
            <a:off x="0" y="0"/>
            <a:ext cx="9144000" cy="23066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sz="1350">
              <a:solidFill>
                <a:srgbClr val="D42C2C"/>
              </a:solidFill>
            </a:endParaRPr>
          </a:p>
        </p:txBody>
      </p:sp>
      <p:sp>
        <p:nvSpPr>
          <p:cNvPr id="2" name="Title 1"/>
          <p:cNvSpPr>
            <a:spLocks noGrp="1"/>
          </p:cNvSpPr>
          <p:nvPr>
            <p:ph type="ctrTitle"/>
          </p:nvPr>
        </p:nvSpPr>
        <p:spPr>
          <a:xfrm>
            <a:off x="3706792" y="415705"/>
            <a:ext cx="4865708" cy="1475231"/>
          </a:xfrm>
        </p:spPr>
        <p:txBody>
          <a:bodyPr rIns="0" anchor="ctr" anchorCtr="0">
            <a:normAutofit/>
          </a:bodyPr>
          <a:lstStyle>
            <a:lvl1pPr algn="r">
              <a:defRPr sz="2400" b="1">
                <a:solidFill>
                  <a:srgbClr val="FFFFFF"/>
                </a:solidFill>
                <a:latin typeface="+mn-lt"/>
              </a:defRPr>
            </a:lvl1pPr>
          </a:lstStyle>
          <a:p>
            <a:r>
              <a:rPr lang="en-US"/>
              <a:t>Click to edit Master title style</a:t>
            </a:r>
          </a:p>
        </p:txBody>
      </p:sp>
      <p:sp>
        <p:nvSpPr>
          <p:cNvPr id="3" name="Subtitle 2"/>
          <p:cNvSpPr>
            <a:spLocks noGrp="1"/>
          </p:cNvSpPr>
          <p:nvPr>
            <p:ph type="subTitle" idx="1"/>
          </p:nvPr>
        </p:nvSpPr>
        <p:spPr>
          <a:xfrm>
            <a:off x="3714750" y="2546218"/>
            <a:ext cx="4857750" cy="647037"/>
          </a:xfrm>
        </p:spPr>
        <p:txBody>
          <a:bodyPr rIns="0" anchor="b" anchorCtr="0">
            <a:normAutofit/>
          </a:bodyPr>
          <a:lstStyle>
            <a:lvl1pPr marL="0" indent="0" algn="r">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p:cNvSpPr>
            <a:spLocks noGrp="1"/>
          </p:cNvSpPr>
          <p:nvPr>
            <p:ph type="ftr" sz="quarter" idx="11"/>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6" name="Slide Number Placeholder 5"/>
          <p:cNvSpPr>
            <a:spLocks noGrp="1"/>
          </p:cNvSpPr>
          <p:nvPr>
            <p:ph type="sldNum" sz="quarter" idx="12"/>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25" name="Text Placeholder 24"/>
          <p:cNvSpPr>
            <a:spLocks noGrp="1"/>
          </p:cNvSpPr>
          <p:nvPr>
            <p:ph type="body" sz="quarter" idx="15" hasCustomPrompt="1"/>
          </p:nvPr>
        </p:nvSpPr>
        <p:spPr>
          <a:xfrm>
            <a:off x="3715177" y="3410346"/>
            <a:ext cx="4857323" cy="639762"/>
          </a:xfrm>
        </p:spPr>
        <p:txBody>
          <a:bodyPr rIns="0">
            <a:noAutofit/>
          </a:bodyPr>
          <a:lstStyle>
            <a:lvl1pPr marL="0" indent="0" algn="r">
              <a:spcAft>
                <a:spcPct val="0"/>
              </a:spcAft>
              <a:buNone/>
              <a:defRPr sz="1500" baseline="0"/>
            </a:lvl1pPr>
            <a:lvl2pPr marL="342900" indent="0" algn="r">
              <a:buNone/>
              <a:defRPr sz="1350"/>
            </a:lvl2pPr>
            <a:lvl3pPr marL="685800" indent="0" algn="r">
              <a:buNone/>
              <a:defRPr sz="1350"/>
            </a:lvl3pPr>
            <a:lvl4pPr marL="1028700" indent="0" algn="r">
              <a:buNone/>
              <a:defRPr sz="1350"/>
            </a:lvl4pPr>
            <a:lvl5pPr marL="1371600" indent="0" algn="r">
              <a:buNone/>
              <a:defRPr sz="1350"/>
            </a:lvl5pPr>
          </a:lstStyle>
          <a:p>
            <a:pPr lvl="0"/>
            <a:r>
              <a:rPr lang="en-US"/>
              <a:t>Click to edit: Presented by/for</a:t>
            </a:r>
          </a:p>
        </p:txBody>
      </p:sp>
      <p:sp>
        <p:nvSpPr>
          <p:cNvPr id="14" name="Rectangle 13"/>
          <p:cNvSpPr/>
          <p:nvPr/>
        </p:nvSpPr>
        <p:spPr>
          <a:xfrm>
            <a:off x="0" y="6635235"/>
            <a:ext cx="2828925" cy="161583"/>
          </a:xfrm>
          <a:prstGeom prst="rect">
            <a:avLst/>
          </a:prstGeom>
        </p:spPr>
        <p:txBody>
          <a:bodyPr wrap="square" lIns="68580">
            <a:spAutoFit/>
          </a:bodyPr>
          <a:lstStyle/>
          <a:p>
            <a:pPr marL="0" indent="0">
              <a:buFont typeface="Arial" panose="020b0604020202020204" pitchFamily="34" charset="0"/>
              <a:buNone/>
            </a:pPr>
            <a:r>
              <a:rPr lang="en-US" sz="45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2019 BLANK ROME LLP. ALL RIGHTS RESERVED. PLEASE CONTACT BLANK ROME FOR PERMISSION TO REUSE.</a:t>
            </a:r>
            <a:endParaRPr lang="en-US" sz="450">
              <a:solidFill>
                <a:schemeClr val="tx2"/>
              </a:solidFill>
            </a:endParaRPr>
          </a:p>
        </p:txBody>
      </p:sp>
      <p:sp>
        <p:nvSpPr>
          <p:cNvPr id="27" name="Text Placeholder 26"/>
          <p:cNvSpPr>
            <a:spLocks noGrp="1"/>
          </p:cNvSpPr>
          <p:nvPr>
            <p:ph type="body" sz="quarter" idx="16" hasCustomPrompt="1"/>
          </p:nvPr>
        </p:nvSpPr>
        <p:spPr>
          <a:xfrm>
            <a:off x="5894784" y="4267201"/>
            <a:ext cx="2677716" cy="1398587"/>
          </a:xfrm>
        </p:spPr>
        <p:txBody>
          <a:bodyPr anchor="b" anchorCtr="0">
            <a:noAutofit/>
          </a:bodyPr>
          <a:lstStyle>
            <a:lvl1pPr marL="0" indent="0" algn="r">
              <a:spcAft>
                <a:spcPct val="0"/>
              </a:spcAft>
              <a:buNone/>
              <a:defRPr sz="1500">
                <a:solidFill>
                  <a:srgbClr val="767171"/>
                </a:solidFill>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a:t>Click to edit: Date</a:t>
            </a:r>
            <a:br>
              <a:rPr lang="en-US"/>
            </a:br>
            <a:r>
              <a:rPr lang="en-US"/>
              <a:t>Venue</a:t>
            </a:r>
          </a:p>
        </p:txBody>
      </p:sp>
      <p:pic>
        <p:nvPicPr>
          <p:cNvPr id="12" name="Picture 11"/>
          <p:cNvPicPr>
            <a:picLocks noChangeAspect="1"/>
          </p:cNvPicPr>
          <p:nvPr/>
        </p:nvPicPr>
        <p:blipFill>
          <a:blip r:embed="rId1">
            <a:extLst>
              <a:ext uri="{28A0092B-C50C-407E-A947-70E740481C1C}">
                <a14:useLocalDpi xmlns:a14="http://schemas.microsoft.com/office/drawing/2010/main" val="0"/>
              </a:ext>
            </a:extLst>
          </a:blip>
          <a:srcRect l="10692" t="29284" r="10633" b="19958"/>
          <a:stretch>
            <a:fillRect/>
          </a:stretch>
        </p:blipFill>
        <p:spPr>
          <a:xfrm>
            <a:off x="6979444" y="6104858"/>
            <a:ext cx="1543050" cy="274320"/>
          </a:xfrm>
          <a:prstGeom prst="rect">
            <a:avLst/>
          </a:prstGeom>
        </p:spPr>
      </p:pic>
      <p:sp>
        <p:nvSpPr>
          <p:cNvPr id="13" name="Date Placeholder 3"/>
          <p:cNvSpPr>
            <a:spLocks noGrp="1"/>
          </p:cNvSpPr>
          <p:nvPr>
            <p:ph type="dt" sz="half" idx="2"/>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3307411554"/>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p:cSld name="Title and Content Option 2">
    <p:spTree>
      <p:nvGrpSpPr>
        <p:cNvPr id="1" name=""/>
        <p:cNvGrpSpPr/>
        <p:nvPr/>
      </p:nvGrpSpPr>
      <p:grpSpPr>
        <a:xfrm>
          <a:off x="0" y="0"/>
          <a:ext cx="0" cy="0"/>
        </a:xfrm>
      </p:grpSpPr>
      <p:sp>
        <p:nvSpPr>
          <p:cNvPr id="5" name="Picture Placeholder 4"/>
          <p:cNvSpPr>
            <a:spLocks noGrp="1"/>
          </p:cNvSpPr>
          <p:nvPr>
            <p:ph type="pic" sz="quarter" idx="10"/>
          </p:nvPr>
        </p:nvSpPr>
        <p:spPr>
          <a:xfrm>
            <a:off x="0" y="0"/>
            <a:ext cx="3497580" cy="6858000"/>
          </a:xfrm>
        </p:spPr>
        <p:txBody>
          <a:bodyPr/>
          <a:lstStyle>
            <a:lvl1pPr marL="0" indent="0">
              <a:buFontTx/>
              <a:buNone/>
              <a:defRPr/>
            </a:lvl1pPr>
          </a:lstStyle>
          <a:p>
            <a:r>
              <a:rPr lang="en-US"/>
              <a:t>Click icon to add picture</a:t>
            </a:r>
          </a:p>
        </p:txBody>
      </p:sp>
      <p:pic>
        <p:nvPicPr>
          <p:cNvPr id="14" name="Picture 13"/>
          <p:cNvPicPr>
            <a:picLocks noChangeAspect="1"/>
          </p:cNvPicPr>
          <p:nvPr/>
        </p:nvPicPr>
        <p:blipFill>
          <a:blip r:embed="rId1"/>
          <a:stretch>
            <a:fillRect/>
          </a:stretch>
        </p:blipFill>
        <p:spPr>
          <a:xfrm>
            <a:off x="0" y="2"/>
            <a:ext cx="9144000" cy="6857999"/>
          </a:xfrm>
          <a:prstGeom prst="rect">
            <a:avLst/>
          </a:prstGeom>
        </p:spPr>
      </p:pic>
      <p:sp>
        <p:nvSpPr>
          <p:cNvPr id="3" name="Content Placeholder 2"/>
          <p:cNvSpPr>
            <a:spLocks noGrp="1"/>
          </p:cNvSpPr>
          <p:nvPr>
            <p:ph idx="1"/>
          </p:nvPr>
        </p:nvSpPr>
        <p:spPr>
          <a:xfrm>
            <a:off x="3937396" y="1905001"/>
            <a:ext cx="4577954" cy="4038600"/>
          </a:xfrm>
        </p:spPr>
        <p:txBody>
          <a:bodyPr/>
          <a:lstStyle>
            <a:lvl1pPr marL="171450" indent="-171450">
              <a:buFont typeface="Arial" panose="020b0604020202020204" pitchFamily="34" charset="0"/>
              <a:buChar char="•"/>
              <a:defRPr/>
            </a:lvl1pPr>
            <a:lvl2pPr marL="514350" indent="-171450">
              <a:buFont typeface="Arial" panose="020b0604020202020204" pitchFamily="34" charset="0"/>
              <a:buChar char="•"/>
              <a:defRPr/>
            </a:lvl2pPr>
            <a:lvl3pPr marL="857250" indent="-171450">
              <a:buFont typeface="Arial" panose="020b0604020202020204" pitchFamily="34" charset="0"/>
              <a:buChar char="•"/>
              <a:defRPr/>
            </a:lvl3pPr>
            <a:lvl4pPr marL="1200150" indent="-171450">
              <a:buFont typeface="Arial" panose="020b0604020202020204" pitchFamily="34" charset="0"/>
              <a:buChar char="•"/>
              <a:defRPr/>
            </a:lvl4pPr>
            <a:lvl5pPr marL="1543050" indent="-171450">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9"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19" name="Text Placeholder 18"/>
          <p:cNvSpPr>
            <a:spLocks noGrp="1"/>
          </p:cNvSpPr>
          <p:nvPr>
            <p:ph type="body" sz="quarter" idx="11"/>
          </p:nvPr>
        </p:nvSpPr>
        <p:spPr>
          <a:xfrm>
            <a:off x="1028700" y="474562"/>
            <a:ext cx="8115300" cy="1184376"/>
          </a:xfrm>
          <a:solidFill>
            <a:schemeClr val="bg2"/>
          </a:solidFill>
        </p:spPr>
        <p:txBody>
          <a:bodyPr/>
          <a:lstStyle>
            <a:lvl1pPr marL="0" indent="0">
              <a:buNone/>
              <a:defRPr>
                <a:solidFill>
                  <a:srgbClr val="CB0044"/>
                </a:solidFill>
              </a:defRPr>
            </a:lvl1pPr>
          </a:lstStyle>
          <a:p>
            <a:pPr lvl="0"/>
            <a:r>
              <a:rPr lang="en-US"/>
              <a:t>Edit Master text styles</a:t>
            </a:r>
          </a:p>
        </p:txBody>
      </p:sp>
      <p:sp>
        <p:nvSpPr>
          <p:cNvPr id="2" name="Title 1"/>
          <p:cNvSpPr>
            <a:spLocks noGrp="1"/>
          </p:cNvSpPr>
          <p:nvPr>
            <p:ph type="title"/>
          </p:nvPr>
        </p:nvSpPr>
        <p:spPr>
          <a:xfrm>
            <a:off x="3937397" y="497531"/>
            <a:ext cx="4577954" cy="1161407"/>
          </a:xfrm>
        </p:spPr>
        <p:txBody>
          <a:bodyPr/>
          <a:lstStyle/>
          <a:p>
            <a:r>
              <a:rPr lang="en-US"/>
              <a:t>Click to edit Master title style</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rcRect l="10692" t="29284" r="10633" b="19958"/>
          <a:stretch>
            <a:fillRect/>
          </a:stretch>
        </p:blipFill>
        <p:spPr>
          <a:xfrm>
            <a:off x="6979444" y="6104858"/>
            <a:ext cx="1543050" cy="274320"/>
          </a:xfrm>
          <a:prstGeom prst="rect">
            <a:avLst/>
          </a:prstGeom>
        </p:spPr>
      </p:pic>
      <p:sp>
        <p:nvSpPr>
          <p:cNvPr id="15" name="Date Placeholder 3"/>
          <p:cNvSpPr>
            <a:spLocks noGrp="1"/>
          </p:cNvSpPr>
          <p:nvPr>
            <p:ph type="dt" sz="half" idx="2"/>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
        <p:nvSpPr>
          <p:cNvPr id="12" name="Rectangle 11"/>
          <p:cNvSpPr/>
          <p:nvPr/>
        </p:nvSpPr>
        <p:spPr>
          <a:xfrm>
            <a:off x="0" y="6635235"/>
            <a:ext cx="2828925" cy="161583"/>
          </a:xfrm>
          <a:prstGeom prst="rect">
            <a:avLst/>
          </a:prstGeom>
        </p:spPr>
        <p:txBody>
          <a:bodyPr wrap="square" lIns="68580">
            <a:spAutoFit/>
          </a:bodyPr>
          <a:lstStyle/>
          <a:p>
            <a:pPr marL="0" indent="0">
              <a:buFont typeface="Arial" panose="020b0604020202020204" pitchFamily="34" charset="0"/>
              <a:buNone/>
            </a:pPr>
            <a:r>
              <a:rPr lang="en-US" sz="45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2019 BLANK ROME LLP. ALL RIGHTS RESERVED. PLEASE CONTACT BLANK ROME FOR PERMISSION TO REUSE.</a:t>
            </a:r>
            <a:endParaRPr lang="en-US" sz="450">
              <a:solidFill>
                <a:schemeClr val="tx2"/>
              </a:solidFill>
            </a:endParaRPr>
          </a:p>
        </p:txBody>
      </p:sp>
    </p:spTree>
    <p:extLst>
      <p:ext uri="{BB962C8B-B14F-4D97-AF65-F5344CB8AC3E}">
        <p14:creationId xmlns:p14="http://schemas.microsoft.com/office/powerpoint/2010/main" val="3681325235"/>
      </p:ext>
    </p:extLst>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p:cSld name="Section Header">
    <p:spTree>
      <p:nvGrpSpPr>
        <p:cNvPr id="1" name=""/>
        <p:cNvGrpSpPr/>
        <p:nvPr/>
      </p:nvGrpSpPr>
      <p:grpSpPr>
        <a:xfrm>
          <a:off x="0" y="0"/>
          <a:ext cx="0" cy="0"/>
        </a:xfrm>
      </p:grpSpPr>
      <p:sp>
        <p:nvSpPr>
          <p:cNvPr id="10" name="Rectangle 9"/>
          <p:cNvSpPr/>
          <p:nvPr/>
        </p:nvSpPr>
        <p:spPr>
          <a:xfrm>
            <a:off x="0" y="1295400"/>
            <a:ext cx="7600950" cy="4191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sz="1350">
              <a:solidFill>
                <a:srgbClr val="D42C2C"/>
              </a:solidFill>
            </a:endParaRPr>
          </a:p>
        </p:txBody>
      </p:sp>
      <p:sp>
        <p:nvSpPr>
          <p:cNvPr id="2" name="Title 1"/>
          <p:cNvSpPr>
            <a:spLocks noGrp="1"/>
          </p:cNvSpPr>
          <p:nvPr>
            <p:ph type="title"/>
          </p:nvPr>
        </p:nvSpPr>
        <p:spPr>
          <a:xfrm>
            <a:off x="2673752" y="3351212"/>
            <a:ext cx="4527148" cy="1982788"/>
          </a:xfrm>
        </p:spPr>
        <p:txBody>
          <a:bodyPr anchor="t" anchorCtr="0"/>
          <a:lstStyle>
            <a:lvl1pPr algn="r">
              <a:defRPr b="1">
                <a:latin typeface="+mn-lt"/>
              </a:defRPr>
            </a:lvl1pPr>
          </a:lstStyle>
          <a:p>
            <a:r>
              <a:rPr lang="en-US"/>
              <a:t>Click to edit Master title style</a:t>
            </a:r>
          </a:p>
        </p:txBody>
      </p:sp>
      <p:sp>
        <p:nvSpPr>
          <p:cNvPr id="8"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9"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12" name="Text Placeholder 2"/>
          <p:cNvSpPr>
            <a:spLocks noGrp="1"/>
          </p:cNvSpPr>
          <p:nvPr>
            <p:ph type="body" idx="1"/>
          </p:nvPr>
        </p:nvSpPr>
        <p:spPr bwMode="white">
          <a:xfrm>
            <a:off x="2673753" y="1828801"/>
            <a:ext cx="4527148" cy="1500187"/>
          </a:xfrm>
        </p:spPr>
        <p:txBody>
          <a:bodyPr anchor="b"/>
          <a:lstStyle>
            <a:lvl1pPr marL="0" indent="0" algn="r">
              <a:buNone/>
              <a:defRPr sz="1500">
                <a:solidFill>
                  <a:schemeClr val="bg1"/>
                </a:solidFill>
                <a:latin typeface="+mn-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14" name="Rectangle 13"/>
          <p:cNvSpPr/>
          <p:nvPr/>
        </p:nvSpPr>
        <p:spPr>
          <a:xfrm>
            <a:off x="0" y="6635235"/>
            <a:ext cx="2828925" cy="161583"/>
          </a:xfrm>
          <a:prstGeom prst="rect">
            <a:avLst/>
          </a:prstGeom>
        </p:spPr>
        <p:txBody>
          <a:bodyPr wrap="square" lIns="68580">
            <a:spAutoFit/>
          </a:bodyPr>
          <a:lstStyle/>
          <a:p>
            <a:pPr marL="0" indent="0">
              <a:buFont typeface="Arial" panose="020b0604020202020204" pitchFamily="34" charset="0"/>
              <a:buNone/>
            </a:pPr>
            <a:r>
              <a:rPr lang="en-US" sz="45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2019 BLANK ROME LLP. ALL RIGHTS RESERVED. PLEASE CONTACT BLANK ROME FOR PERMISSION TO REUSE.</a:t>
            </a:r>
            <a:endParaRPr lang="en-US" sz="450">
              <a:solidFill>
                <a:schemeClr val="tx2"/>
              </a:solidFill>
            </a:endParaRPr>
          </a:p>
        </p:txBody>
      </p:sp>
      <p:sp>
        <p:nvSpPr>
          <p:cNvPr id="15" name="Rectangle 14"/>
          <p:cNvSpPr/>
          <p:nvPr/>
        </p:nvSpPr>
        <p:spPr>
          <a:xfrm rot="16200000" flipH="1" flipV="1">
            <a:off x="8144237" y="3342913"/>
            <a:ext cx="1828800" cy="1721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sz="1350"/>
          </a:p>
        </p:txBody>
      </p:sp>
      <p:pic>
        <p:nvPicPr>
          <p:cNvPr id="11" name="Picture 10"/>
          <p:cNvPicPr>
            <a:picLocks noChangeAspect="1"/>
          </p:cNvPicPr>
          <p:nvPr/>
        </p:nvPicPr>
        <p:blipFill>
          <a:blip r:embed="rId1">
            <a:extLst>
              <a:ext uri="{28A0092B-C50C-407E-A947-70E740481C1C}">
                <a14:useLocalDpi xmlns:a14="http://schemas.microsoft.com/office/drawing/2010/main" val="0"/>
              </a:ext>
            </a:extLst>
          </a:blip>
          <a:srcRect l="10692" t="29284" r="10633" b="19958"/>
          <a:stretch>
            <a:fillRect/>
          </a:stretch>
        </p:blipFill>
        <p:spPr>
          <a:xfrm>
            <a:off x="6979444" y="6104858"/>
            <a:ext cx="1543050" cy="274320"/>
          </a:xfrm>
          <a:prstGeom prst="rect">
            <a:avLst/>
          </a:prstGeom>
        </p:spPr>
      </p:pic>
      <p:sp>
        <p:nvSpPr>
          <p:cNvPr id="16" name="Date Placeholder 3"/>
          <p:cNvSpPr>
            <a:spLocks noGrp="1"/>
          </p:cNvSpPr>
          <p:nvPr>
            <p:ph type="dt" sz="half" idx="2"/>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846211944"/>
      </p:ext>
    </p:extLst>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p:cSld name="Contact Slide 1">
    <p:spTree>
      <p:nvGrpSpPr>
        <p:cNvPr id="1" name=""/>
        <p:cNvGrpSpPr/>
        <p:nvPr/>
      </p:nvGrpSpPr>
      <p:grpSpPr>
        <a:xfrm>
          <a:off x="0" y="0"/>
          <a:ext cx="0" cy="0"/>
        </a:xfrm>
      </p:grpSpPr>
      <p:sp>
        <p:nvSpPr>
          <p:cNvPr id="7"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8"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4" name="Picture Placeholder 3"/>
          <p:cNvSpPr>
            <a:spLocks noGrp="1" noChangeAspect="1"/>
          </p:cNvSpPr>
          <p:nvPr>
            <p:ph type="pic" sz="quarter" idx="10"/>
          </p:nvPr>
        </p:nvSpPr>
        <p:spPr>
          <a:xfrm>
            <a:off x="400049" y="533399"/>
            <a:ext cx="2606040" cy="3474720"/>
          </a:xfrm>
        </p:spPr>
        <p:txBody>
          <a:bodyPr/>
          <a:lstStyle>
            <a:lvl1pPr marL="0" indent="0">
              <a:buFont typeface="Arial" panose="020b0604020202020204" pitchFamily="34" charset="0"/>
              <a:buNone/>
              <a:defRPr/>
            </a:lvl1pPr>
          </a:lstStyle>
          <a:p>
            <a:r>
              <a:rPr lang="en-US"/>
              <a:t>Click icon to add picture</a:t>
            </a:r>
          </a:p>
        </p:txBody>
      </p:sp>
      <p:sp>
        <p:nvSpPr>
          <p:cNvPr id="14" name="Content Placeholder 13"/>
          <p:cNvSpPr>
            <a:spLocks noGrp="1"/>
          </p:cNvSpPr>
          <p:nvPr>
            <p:ph sz="quarter" idx="12"/>
          </p:nvPr>
        </p:nvSpPr>
        <p:spPr>
          <a:xfrm>
            <a:off x="3133122" y="1828800"/>
            <a:ext cx="4057650" cy="990600"/>
          </a:xfrm>
        </p:spPr>
        <p:txBody>
          <a:bodyPr>
            <a:normAutofit/>
          </a:bodyPr>
          <a:lstStyle>
            <a:lvl1pPr marL="0" indent="0">
              <a:spcAft>
                <a:spcPct val="0"/>
              </a:spcAft>
              <a:buNone/>
              <a:defRPr sz="1800"/>
            </a:lvl1pPr>
            <a:lvl2pPr marL="42863" indent="0">
              <a:spcAft>
                <a:spcPct val="0"/>
              </a:spcAft>
              <a:buNone/>
              <a:defRPr sz="1800"/>
            </a:lvl2pPr>
            <a:lvl3pPr marL="42863" indent="0">
              <a:buNone/>
              <a:defRPr sz="1350"/>
            </a:lvl3pPr>
            <a:lvl4pPr marL="1028700" indent="0">
              <a:buNone/>
              <a:defRPr/>
            </a:lvl4pPr>
            <a:lvl5pPr marL="1371600" indent="0">
              <a:buNone/>
              <a:defRPr/>
            </a:lvl5pPr>
          </a:lstStyle>
          <a:p>
            <a:pPr lvl="0"/>
            <a:r>
              <a:rPr lang="en-US"/>
              <a:t>Edit Master text styles</a:t>
            </a:r>
          </a:p>
          <a:p>
            <a:pPr lvl="1"/>
            <a:r>
              <a:rPr lang="en-US"/>
              <a:t>Second level</a:t>
            </a:r>
          </a:p>
        </p:txBody>
      </p:sp>
      <p:sp>
        <p:nvSpPr>
          <p:cNvPr id="15" name="Text Placeholder 11"/>
          <p:cNvSpPr>
            <a:spLocks noGrp="1"/>
          </p:cNvSpPr>
          <p:nvPr>
            <p:ph type="body" sz="quarter" idx="11"/>
          </p:nvPr>
        </p:nvSpPr>
        <p:spPr>
          <a:xfrm>
            <a:off x="0" y="3849624"/>
            <a:ext cx="9144000" cy="376238"/>
          </a:xfrm>
          <a:solidFill>
            <a:schemeClr val="bg2"/>
          </a:solidFill>
        </p:spPr>
        <p:txBody>
          <a:bodyPr>
            <a:normAutofit/>
          </a:bodyPr>
          <a:lstStyle>
            <a:lvl1pPr marL="0" indent="0">
              <a:buNone/>
              <a:defRPr sz="100">
                <a:solidFill>
                  <a:srgbClr val="CB0044"/>
                </a:solidFill>
              </a:defRPr>
            </a:lvl1pPr>
          </a:lstStyle>
          <a:p>
            <a:pPr lvl="0"/>
            <a:r>
              <a:rPr lang="en-US"/>
              <a:t>Edit Master text styles</a:t>
            </a:r>
          </a:p>
        </p:txBody>
      </p:sp>
      <p:sp>
        <p:nvSpPr>
          <p:cNvPr id="12" name="Content Placeholder 13"/>
          <p:cNvSpPr>
            <a:spLocks noGrp="1"/>
          </p:cNvSpPr>
          <p:nvPr>
            <p:ph sz="quarter" idx="13"/>
          </p:nvPr>
        </p:nvSpPr>
        <p:spPr>
          <a:xfrm>
            <a:off x="3133122" y="2841626"/>
            <a:ext cx="4057650" cy="892175"/>
          </a:xfrm>
        </p:spPr>
        <p:txBody>
          <a:bodyPr>
            <a:normAutofit/>
          </a:bodyPr>
          <a:lstStyle>
            <a:lvl1pPr marL="0" indent="0">
              <a:buNone/>
              <a:defRPr sz="1350"/>
            </a:lvl1pPr>
            <a:lvl2pPr marL="42863" indent="0">
              <a:spcAft>
                <a:spcPct val="0"/>
              </a:spcAft>
              <a:buNone/>
              <a:defRPr sz="1350"/>
            </a:lvl2pPr>
            <a:lvl3pPr marL="42863" indent="0">
              <a:buNone/>
              <a:defRPr sz="1350"/>
            </a:lvl3pPr>
            <a:lvl4pPr marL="1028700" indent="0">
              <a:buNone/>
              <a:defRPr/>
            </a:lvl4pPr>
            <a:lvl5pPr marL="1371600" indent="0">
              <a:buNone/>
              <a:defRPr/>
            </a:lvl5pPr>
          </a:lstStyle>
          <a:p>
            <a:pPr lvl="0"/>
            <a:r>
              <a:rPr lang="en-US"/>
              <a:t>Edit Master text styles</a:t>
            </a:r>
          </a:p>
          <a:p>
            <a:pPr lvl="1"/>
            <a:r>
              <a:rPr lang="en-US"/>
              <a:t>Second level</a:t>
            </a:r>
          </a:p>
        </p:txBody>
      </p:sp>
      <p:sp>
        <p:nvSpPr>
          <p:cNvPr id="13" name="Title 1"/>
          <p:cNvSpPr>
            <a:spLocks noGrp="1"/>
          </p:cNvSpPr>
          <p:nvPr>
            <p:ph type="title"/>
          </p:nvPr>
        </p:nvSpPr>
        <p:spPr>
          <a:xfrm>
            <a:off x="3133122" y="76201"/>
            <a:ext cx="5372100" cy="914400"/>
          </a:xfrm>
        </p:spPr>
        <p:txBody>
          <a:bodyPr/>
          <a:lstStyle>
            <a:lvl1pPr>
              <a:defRPr>
                <a:solidFill>
                  <a:srgbClr val="000000"/>
                </a:solidFill>
              </a:defRPr>
            </a:lvl1pPr>
          </a:lstStyle>
          <a:p>
            <a:r>
              <a:rPr lang="en-US"/>
              <a:t>Click to edit Master title style</a:t>
            </a:r>
          </a:p>
        </p:txBody>
      </p:sp>
      <p:pic>
        <p:nvPicPr>
          <p:cNvPr id="16" name="Picture 15"/>
          <p:cNvPicPr>
            <a:picLocks noChangeAspect="1"/>
          </p:cNvPicPr>
          <p:nvPr/>
        </p:nvPicPr>
        <p:blipFill>
          <a:blip r:embed="rId1">
            <a:extLst>
              <a:ext uri="{28A0092B-C50C-407E-A947-70E740481C1C}">
                <a14:useLocalDpi xmlns:a14="http://schemas.microsoft.com/office/drawing/2010/main" val="0"/>
              </a:ext>
            </a:extLst>
          </a:blip>
          <a:srcRect l="10692" t="29284" r="10633" b="19958"/>
          <a:stretch>
            <a:fillRect/>
          </a:stretch>
        </p:blipFill>
        <p:spPr>
          <a:xfrm>
            <a:off x="6979444" y="6104858"/>
            <a:ext cx="1543050" cy="274320"/>
          </a:xfrm>
          <a:prstGeom prst="rect">
            <a:avLst/>
          </a:prstGeom>
        </p:spPr>
      </p:pic>
      <p:sp>
        <p:nvSpPr>
          <p:cNvPr id="17" name="Date Placeholder 3"/>
          <p:cNvSpPr>
            <a:spLocks noGrp="1"/>
          </p:cNvSpPr>
          <p:nvPr>
            <p:ph type="dt" sz="half" idx="2"/>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
        <p:nvSpPr>
          <p:cNvPr id="18" name="Rectangle 17"/>
          <p:cNvSpPr/>
          <p:nvPr/>
        </p:nvSpPr>
        <p:spPr>
          <a:xfrm>
            <a:off x="0" y="6635235"/>
            <a:ext cx="2828925" cy="161583"/>
          </a:xfrm>
          <a:prstGeom prst="rect">
            <a:avLst/>
          </a:prstGeom>
        </p:spPr>
        <p:txBody>
          <a:bodyPr wrap="square" lIns="68580">
            <a:spAutoFit/>
          </a:bodyPr>
          <a:lstStyle/>
          <a:p>
            <a:pPr marL="0" indent="0">
              <a:buFont typeface="Arial" panose="020b0604020202020204" pitchFamily="34" charset="0"/>
              <a:buNone/>
            </a:pPr>
            <a:r>
              <a:rPr lang="en-US" sz="45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2019 BLANK ROME LLP. ALL RIGHTS RESERVED. PLEASE CONTACT BLANK ROME FOR PERMISSION TO REUSE.</a:t>
            </a:r>
            <a:endParaRPr lang="en-US" sz="450">
              <a:solidFill>
                <a:schemeClr val="tx2"/>
              </a:solidFill>
            </a:endParaRPr>
          </a:p>
        </p:txBody>
      </p:sp>
    </p:spTree>
    <p:extLst>
      <p:ext uri="{BB962C8B-B14F-4D97-AF65-F5344CB8AC3E}">
        <p14:creationId xmlns:p14="http://schemas.microsoft.com/office/powerpoint/2010/main" val="2331949451"/>
      </p:ext>
    </p:extLst>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reserve="1">
  <p:cSld name="Contact Slide 2-3">
    <p:spTree>
      <p:nvGrpSpPr>
        <p:cNvPr id="1" name=""/>
        <p:cNvGrpSpPr/>
        <p:nvPr/>
      </p:nvGrpSpPr>
      <p:grpSpPr>
        <a:xfrm>
          <a:off x="0" y="0"/>
          <a:ext cx="0" cy="0"/>
        </a:xfrm>
      </p:grpSpPr>
      <p:sp>
        <p:nvSpPr>
          <p:cNvPr id="7"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8"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4" name="Picture Placeholder 3"/>
          <p:cNvSpPr>
            <a:spLocks noGrp="1" noChangeAspect="1"/>
          </p:cNvSpPr>
          <p:nvPr>
            <p:ph type="pic" sz="quarter" idx="10"/>
          </p:nvPr>
        </p:nvSpPr>
        <p:spPr>
          <a:xfrm>
            <a:off x="628650" y="1545336"/>
            <a:ext cx="1755648" cy="2340864"/>
          </a:xfrm>
        </p:spPr>
        <p:txBody>
          <a:bodyPr/>
          <a:lstStyle>
            <a:lvl1pPr marL="0" indent="0">
              <a:buNone/>
              <a:defRPr/>
            </a:lvl1pPr>
          </a:lstStyle>
          <a:p>
            <a:r>
              <a:rPr lang="en-US"/>
              <a:t>Click icon to add picture</a:t>
            </a:r>
          </a:p>
        </p:txBody>
      </p:sp>
      <p:sp>
        <p:nvSpPr>
          <p:cNvPr id="14" name="Content Placeholder 13"/>
          <p:cNvSpPr>
            <a:spLocks noGrp="1"/>
          </p:cNvSpPr>
          <p:nvPr>
            <p:ph sz="quarter" idx="12"/>
          </p:nvPr>
        </p:nvSpPr>
        <p:spPr>
          <a:xfrm>
            <a:off x="628650" y="4295657"/>
            <a:ext cx="2322606" cy="1771768"/>
          </a:xfrm>
        </p:spPr>
        <p:txBody>
          <a:bodyPr>
            <a:normAutofit/>
          </a:bodyPr>
          <a:lstStyle>
            <a:lvl1pPr marL="0" indent="0">
              <a:spcAft>
                <a:spcPct val="0"/>
              </a:spcAft>
              <a:buNone/>
              <a:defRPr sz="1350"/>
            </a:lvl1pPr>
            <a:lvl2pPr marL="42863" indent="0">
              <a:spcAft>
                <a:spcPct val="0"/>
              </a:spcAft>
              <a:buNone/>
              <a:defRPr sz="1200"/>
            </a:lvl2pPr>
            <a:lvl3pPr marL="42863" indent="0">
              <a:spcAft>
                <a:spcPct val="0"/>
              </a:spcAft>
              <a:buNone/>
              <a:defRPr sz="900"/>
            </a:lvl3pPr>
            <a:lvl4pPr marL="1028700" indent="0">
              <a:buNone/>
              <a:defRPr/>
            </a:lvl4pPr>
            <a:lvl5pPr marL="13716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3"/>
          <p:cNvSpPr>
            <a:spLocks noGrp="1" noChangeAspect="1"/>
          </p:cNvSpPr>
          <p:nvPr>
            <p:ph type="pic" sz="quarter" idx="13"/>
          </p:nvPr>
        </p:nvSpPr>
        <p:spPr>
          <a:xfrm>
            <a:off x="3311083" y="1545336"/>
            <a:ext cx="1755648" cy="2340864"/>
          </a:xfrm>
        </p:spPr>
        <p:txBody>
          <a:bodyPr/>
          <a:lstStyle>
            <a:lvl1pPr marL="0" indent="0">
              <a:buNone/>
              <a:defRPr/>
            </a:lvl1pPr>
          </a:lstStyle>
          <a:p>
            <a:r>
              <a:rPr lang="en-US"/>
              <a:t>Click icon to add picture</a:t>
            </a:r>
          </a:p>
        </p:txBody>
      </p:sp>
      <p:sp>
        <p:nvSpPr>
          <p:cNvPr id="15" name="Content Placeholder 13"/>
          <p:cNvSpPr>
            <a:spLocks noGrp="1"/>
          </p:cNvSpPr>
          <p:nvPr>
            <p:ph sz="quarter" idx="14"/>
          </p:nvPr>
        </p:nvSpPr>
        <p:spPr>
          <a:xfrm>
            <a:off x="3311083" y="4295657"/>
            <a:ext cx="2322606" cy="1771768"/>
          </a:xfrm>
        </p:spPr>
        <p:txBody>
          <a:bodyPr>
            <a:normAutofit/>
          </a:bodyPr>
          <a:lstStyle>
            <a:lvl1pPr marL="0" indent="0">
              <a:spcAft>
                <a:spcPct val="0"/>
              </a:spcAft>
              <a:buNone/>
              <a:defRPr sz="1350"/>
            </a:lvl1pPr>
            <a:lvl2pPr marL="42863" indent="0">
              <a:spcAft>
                <a:spcPct val="0"/>
              </a:spcAft>
              <a:buNone/>
              <a:defRPr sz="1200"/>
            </a:lvl2pPr>
            <a:lvl3pPr marL="42863" indent="0">
              <a:spcAft>
                <a:spcPct val="0"/>
              </a:spcAft>
              <a:buNone/>
              <a:defRPr sz="900"/>
            </a:lvl3pPr>
            <a:lvl4pPr marL="1028700" indent="0">
              <a:buNone/>
              <a:defRPr/>
            </a:lvl4pPr>
            <a:lvl5pPr marL="13716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Picture Placeholder 3"/>
          <p:cNvSpPr>
            <a:spLocks noGrp="1" noChangeAspect="1"/>
          </p:cNvSpPr>
          <p:nvPr>
            <p:ph type="pic" sz="quarter" idx="15"/>
          </p:nvPr>
        </p:nvSpPr>
        <p:spPr>
          <a:xfrm>
            <a:off x="5993515" y="1545336"/>
            <a:ext cx="1755648" cy="2340864"/>
          </a:xfrm>
        </p:spPr>
        <p:txBody>
          <a:bodyPr/>
          <a:lstStyle>
            <a:lvl1pPr marL="0" indent="0">
              <a:buNone/>
              <a:defRPr/>
            </a:lvl1pPr>
          </a:lstStyle>
          <a:p>
            <a:r>
              <a:rPr lang="en-US"/>
              <a:t>Click icon to add picture</a:t>
            </a:r>
          </a:p>
        </p:txBody>
      </p:sp>
      <p:sp>
        <p:nvSpPr>
          <p:cNvPr id="17" name="Content Placeholder 13"/>
          <p:cNvSpPr>
            <a:spLocks noGrp="1"/>
          </p:cNvSpPr>
          <p:nvPr>
            <p:ph sz="quarter" idx="16"/>
          </p:nvPr>
        </p:nvSpPr>
        <p:spPr>
          <a:xfrm>
            <a:off x="5964144" y="4295657"/>
            <a:ext cx="2322606" cy="1771768"/>
          </a:xfrm>
        </p:spPr>
        <p:txBody>
          <a:bodyPr>
            <a:normAutofit/>
          </a:bodyPr>
          <a:lstStyle>
            <a:lvl1pPr marL="0" indent="0">
              <a:spcAft>
                <a:spcPct val="0"/>
              </a:spcAft>
              <a:buNone/>
              <a:defRPr sz="1350"/>
            </a:lvl1pPr>
            <a:lvl2pPr marL="42863" indent="0">
              <a:spcAft>
                <a:spcPct val="0"/>
              </a:spcAft>
              <a:buNone/>
              <a:defRPr sz="1200"/>
            </a:lvl2pPr>
            <a:lvl3pPr marL="42863" indent="0">
              <a:spcAft>
                <a:spcPct val="0"/>
              </a:spcAft>
              <a:buNone/>
              <a:defRPr sz="900"/>
            </a:lvl3pPr>
            <a:lvl4pPr marL="1028700" indent="0">
              <a:buNone/>
              <a:defRPr/>
            </a:lvl4pPr>
            <a:lvl5pPr marL="13716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1"/>
          </p:nvPr>
        </p:nvSpPr>
        <p:spPr>
          <a:xfrm>
            <a:off x="0" y="3849624"/>
            <a:ext cx="9144000" cy="376238"/>
          </a:xfrm>
          <a:solidFill>
            <a:schemeClr val="bg2"/>
          </a:solidFill>
        </p:spPr>
        <p:txBody>
          <a:bodyPr>
            <a:normAutofit/>
          </a:bodyPr>
          <a:lstStyle>
            <a:lvl1pPr marL="0" indent="0">
              <a:buNone/>
              <a:defRPr sz="100">
                <a:solidFill>
                  <a:srgbClr val="CB0044"/>
                </a:solidFill>
              </a:defRPr>
            </a:lvl1pPr>
          </a:lstStyle>
          <a:p>
            <a:pPr lvl="0"/>
            <a:r>
              <a:rPr lang="en-US"/>
              <a:t>Edit Master text styles</a:t>
            </a:r>
          </a:p>
        </p:txBody>
      </p:sp>
      <p:sp>
        <p:nvSpPr>
          <p:cNvPr id="18" name="Title 1"/>
          <p:cNvSpPr>
            <a:spLocks noGrp="1"/>
          </p:cNvSpPr>
          <p:nvPr>
            <p:ph type="title"/>
          </p:nvPr>
        </p:nvSpPr>
        <p:spPr>
          <a:xfrm>
            <a:off x="628650" y="76201"/>
            <a:ext cx="7886700" cy="914400"/>
          </a:xfrm>
        </p:spPr>
        <p:txBody>
          <a:bodyPr/>
          <a:lstStyle>
            <a:lvl1pPr>
              <a:defRPr>
                <a:solidFill>
                  <a:srgbClr val="000000"/>
                </a:solidFill>
              </a:defRPr>
            </a:lvl1pPr>
          </a:lstStyle>
          <a:p>
            <a:r>
              <a:rPr lang="en-US"/>
              <a:t>Click to edit Master title style</a:t>
            </a:r>
          </a:p>
        </p:txBody>
      </p:sp>
      <p:pic>
        <p:nvPicPr>
          <p:cNvPr id="19" name="Picture 18"/>
          <p:cNvPicPr>
            <a:picLocks noChangeAspect="1"/>
          </p:cNvPicPr>
          <p:nvPr/>
        </p:nvPicPr>
        <p:blipFill>
          <a:blip r:embed="rId1">
            <a:extLst>
              <a:ext uri="{28A0092B-C50C-407E-A947-70E740481C1C}">
                <a14:useLocalDpi xmlns:a14="http://schemas.microsoft.com/office/drawing/2010/main" val="0"/>
              </a:ext>
            </a:extLst>
          </a:blip>
          <a:srcRect l="10692" t="29284" r="10633" b="19958"/>
          <a:stretch>
            <a:fillRect/>
          </a:stretch>
        </p:blipFill>
        <p:spPr>
          <a:xfrm>
            <a:off x="6979444" y="6104858"/>
            <a:ext cx="1543050" cy="274320"/>
          </a:xfrm>
          <a:prstGeom prst="rect">
            <a:avLst/>
          </a:prstGeom>
        </p:spPr>
      </p:pic>
      <p:sp>
        <p:nvSpPr>
          <p:cNvPr id="20" name="Date Placeholder 3"/>
          <p:cNvSpPr>
            <a:spLocks noGrp="1"/>
          </p:cNvSpPr>
          <p:nvPr>
            <p:ph type="dt" sz="half" idx="2"/>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
        <p:nvSpPr>
          <p:cNvPr id="21" name="Rectangle 20"/>
          <p:cNvSpPr/>
          <p:nvPr/>
        </p:nvSpPr>
        <p:spPr>
          <a:xfrm>
            <a:off x="0" y="6635235"/>
            <a:ext cx="2828925" cy="161583"/>
          </a:xfrm>
          <a:prstGeom prst="rect">
            <a:avLst/>
          </a:prstGeom>
        </p:spPr>
        <p:txBody>
          <a:bodyPr wrap="square" lIns="68580">
            <a:spAutoFit/>
          </a:bodyPr>
          <a:lstStyle/>
          <a:p>
            <a:pPr marL="0" indent="0">
              <a:buFont typeface="Arial" panose="020b0604020202020204" pitchFamily="34" charset="0"/>
              <a:buNone/>
            </a:pPr>
            <a:r>
              <a:rPr lang="en-US" sz="45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2019 BLANK ROME LLP. ALL RIGHTS RESERVED. PLEASE CONTACT BLANK ROME FOR PERMISSION TO REUSE.</a:t>
            </a:r>
            <a:endParaRPr lang="en-US" sz="450">
              <a:solidFill>
                <a:schemeClr val="tx2"/>
              </a:solidFill>
            </a:endParaRPr>
          </a:p>
        </p:txBody>
      </p:sp>
    </p:spTree>
    <p:extLst>
      <p:ext uri="{BB962C8B-B14F-4D97-AF65-F5344CB8AC3E}">
        <p14:creationId xmlns:p14="http://schemas.microsoft.com/office/powerpoint/2010/main" val="2556045153"/>
      </p:ext>
    </p:extLst>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6"/>
            <a:ext cx="3886200" cy="4194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6"/>
            <a:ext cx="3886200" cy="4194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10"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11" name="Date Placeholder 3"/>
          <p:cNvSpPr>
            <a:spLocks noGrp="1"/>
          </p:cNvSpPr>
          <p:nvPr>
            <p:ph type="dt" sz="half" idx="10"/>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3468310543"/>
      </p:ext>
    </p:extLst>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629841" y="76201"/>
            <a:ext cx="7886700" cy="914400"/>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6"/>
            <a:ext cx="3868340" cy="3514725"/>
          </a:xfrm>
        </p:spPr>
        <p:txBody>
          <a:bodyPr/>
          <a:lstStyle>
            <a:lvl1pPr marL="171450" indent="-171450">
              <a:buFont typeface="Arial" panose="020b0604020202020204" pitchFamily="34" charset="0"/>
              <a:buChar char="•"/>
              <a:defRPr/>
            </a:lvl1pPr>
            <a:lvl2pPr marL="514350" indent="-171450">
              <a:buFont typeface="Arial" panose="020b0604020202020204" pitchFamily="34" charset="0"/>
              <a:buChar char="•"/>
              <a:defRPr/>
            </a:lvl2pPr>
            <a:lvl3pPr marL="857250" indent="-171450">
              <a:buFont typeface="Arial" panose="020b0604020202020204" pitchFamily="34" charset="0"/>
              <a:buChar char="•"/>
              <a:defRPr/>
            </a:lvl3pPr>
            <a:lvl4pPr marL="1200150" indent="-171450">
              <a:buFont typeface="Arial" panose="020b0604020202020204" pitchFamily="34" charset="0"/>
              <a:buChar char="•"/>
              <a:defRPr/>
            </a:lvl4pPr>
            <a:lvl5pPr marL="1543050" indent="-171450">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6"/>
            <a:ext cx="3887391" cy="3514725"/>
          </a:xfrm>
        </p:spPr>
        <p:txBody>
          <a:bodyPr/>
          <a:lstStyle>
            <a:lvl1pPr marL="171450" indent="-171450">
              <a:buFont typeface="Arial" panose="020b0604020202020204" pitchFamily="34" charset="0"/>
              <a:buChar char="•"/>
              <a:defRPr/>
            </a:lvl1pPr>
            <a:lvl2pPr marL="514350" indent="-171450">
              <a:buFont typeface="Arial" panose="020b0604020202020204" pitchFamily="34" charset="0"/>
              <a:buChar char="•"/>
              <a:defRPr/>
            </a:lvl2pPr>
            <a:lvl3pPr marL="857250" indent="-171450">
              <a:buFont typeface="Arial" panose="020b0604020202020204" pitchFamily="34" charset="0"/>
              <a:buChar char="•"/>
              <a:defRPr/>
            </a:lvl3pPr>
            <a:lvl4pPr marL="1200150" indent="-171450">
              <a:buFont typeface="Arial" panose="020b0604020202020204" pitchFamily="34" charset="0"/>
              <a:buChar char="•"/>
              <a:defRPr/>
            </a:lvl4pPr>
            <a:lvl5pPr marL="1543050" indent="-171450">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11"/>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12" name="Slide Number Placeholder 5"/>
          <p:cNvSpPr>
            <a:spLocks noGrp="1"/>
          </p:cNvSpPr>
          <p:nvPr>
            <p:ph type="sldNum" sz="quarter" idx="12"/>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13" name="Date Placeholder 3"/>
          <p:cNvSpPr>
            <a:spLocks noGrp="1"/>
          </p:cNvSpPr>
          <p:nvPr>
            <p:ph type="dt" sz="half" idx="13"/>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2926866910"/>
      </p:ext>
    </p:extLst>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7"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8"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9" name="Date Placeholder 3"/>
          <p:cNvSpPr>
            <a:spLocks noGrp="1"/>
          </p:cNvSpPr>
          <p:nvPr>
            <p:ph type="dt" sz="half" idx="2"/>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3295729915"/>
      </p:ext>
    </p:extLst>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type="blank" preserve="1">
  <p:cSld name="Blank">
    <p:spTree>
      <p:nvGrpSpPr>
        <p:cNvPr id="1" name=""/>
        <p:cNvGrpSpPr/>
        <p:nvPr/>
      </p:nvGrpSpPr>
      <p:grpSpPr>
        <a:xfrm>
          <a:off x="0" y="0"/>
          <a:ext cx="0" cy="0"/>
        </a:xfrm>
      </p:grpSpPr>
    </p:spTree>
    <p:extLst>
      <p:ext uri="{BB962C8B-B14F-4D97-AF65-F5344CB8AC3E}">
        <p14:creationId xmlns:p14="http://schemas.microsoft.com/office/powerpoint/2010/main" val="1423445746"/>
      </p:ext>
    </p:extLst>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629841" y="1219200"/>
            <a:ext cx="2949178" cy="838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1600200"/>
            <a:ext cx="4629150" cy="426085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9"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10"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11" name="Date Placeholder 3"/>
          <p:cNvSpPr>
            <a:spLocks noGrp="1"/>
          </p:cNvSpPr>
          <p:nvPr>
            <p:ph type="dt" sz="half" idx="10"/>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4235094981"/>
      </p:ext>
    </p:extLst>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629841" y="1295400"/>
            <a:ext cx="2949178" cy="762000"/>
          </a:xfrm>
        </p:spPr>
        <p:txBody>
          <a:bodyPr anchor="b">
            <a:noAutofit/>
          </a:bodyPr>
          <a:lstStyle>
            <a:lvl1pPr>
              <a:defRPr sz="180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3887391" y="1295400"/>
            <a:ext cx="4629150" cy="45656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9"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lvl1pPr>
          </a:lstStyle>
          <a:p>
            <a:r>
              <a:rPr lang="en-US"/>
              <a:t>OPTIONAL FOOTER INFORMATION GOES HERE</a:t>
            </a:r>
          </a:p>
        </p:txBody>
      </p:sp>
      <p:sp>
        <p:nvSpPr>
          <p:cNvPr id="10"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lvl1pPr>
          </a:lstStyle>
          <a:p>
            <a:fld id="{2613B80C-45E9-47B9-8C94-8497D61C2F5B}" type="slidenum">
              <a:rPr lang="en-US" smtClean="0"/>
              <a:t>‹#›</a:t>
            </a:fld>
            <a:endParaRPr lang="en-US"/>
          </a:p>
        </p:txBody>
      </p:sp>
      <p:sp>
        <p:nvSpPr>
          <p:cNvPr id="11" name="Date Placeholder 3"/>
          <p:cNvSpPr>
            <a:spLocks noGrp="1"/>
          </p:cNvSpPr>
          <p:nvPr>
            <p:ph type="dt" sz="half" idx="10"/>
          </p:nvPr>
        </p:nvSpPr>
        <p:spPr>
          <a:xfrm>
            <a:off x="2818805" y="6454776"/>
            <a:ext cx="1061442" cy="365125"/>
          </a:xfrm>
          <a:prstGeom prst="rect">
            <a:avLst/>
          </a:prstGeom>
        </p:spPr>
        <p:txBody>
          <a:bodyPr vert="horz" lIns="91440" tIns="45720" rIns="91440" bIns="45720" rtlCol="0" anchor="b" anchorCtr="0"/>
          <a:lstStyle>
            <a:lvl1pPr>
              <a:defRPr lang="en-US" sz="675" smtClean="0">
                <a:solidFill>
                  <a:srgbClr val="767171"/>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2115835297"/>
      </p:ext>
    </p:extLst>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9"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10" name="Date Placeholder 3"/>
          <p:cNvSpPr>
            <a:spLocks noGrp="1"/>
          </p:cNvSpPr>
          <p:nvPr>
            <p:ph type="dt" sz="half" idx="2"/>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816467808"/>
      </p:ext>
    </p:extLst>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543675" y="1295400"/>
            <a:ext cx="1971675" cy="45720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1295400"/>
            <a:ext cx="5800725" cy="45720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9"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
        <p:nvSpPr>
          <p:cNvPr id="10" name="Date Placeholder 3"/>
          <p:cNvSpPr>
            <a:spLocks noGrp="1"/>
          </p:cNvSpPr>
          <p:nvPr>
            <p:ph type="dt" sz="half" idx="2"/>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Tree>
    <p:extLst>
      <p:ext uri="{BB962C8B-B14F-4D97-AF65-F5344CB8AC3E}">
        <p14:creationId xmlns:p14="http://schemas.microsoft.com/office/powerpoint/2010/main" val="1585757032"/>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slideLayout" Target="../slideLayouts/slideLayout18.xml" /><Relationship Id="rId19" Type="http://schemas.openxmlformats.org/officeDocument/2006/relationships/slideLayout" Target="../slideLayouts/slideLayout19.xml" /><Relationship Id="rId2" Type="http://schemas.openxmlformats.org/officeDocument/2006/relationships/slideLayout" Target="../slideLayouts/slideLayout2.xml" /><Relationship Id="rId20" Type="http://schemas.openxmlformats.org/officeDocument/2006/relationships/slideLayout" Target="../slideLayouts/slideLayout20.xml" /><Relationship Id="rId21" Type="http://schemas.openxmlformats.org/officeDocument/2006/relationships/slideLayout" Target="../slideLayouts/slideLayout21.xml" /><Relationship Id="rId22" Type="http://schemas.openxmlformats.org/officeDocument/2006/relationships/slideLayout" Target="../slideLayouts/slideLayout22.xml" /><Relationship Id="rId23" Type="http://schemas.openxmlformats.org/officeDocument/2006/relationships/slideLayout" Target="../slideLayouts/slideLayout23.xml" /><Relationship Id="rId24" Type="http://schemas.openxmlformats.org/officeDocument/2006/relationships/image" Target="../media/image6.png" /><Relationship Id="rId25" Type="http://schemas.openxmlformats.org/officeDocument/2006/relationships/image" Target="../media/image7.png" /><Relationship Id="rId26" Type="http://schemas.openxmlformats.org/officeDocument/2006/relationships/theme" Target="../theme/theme1.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24.xml" /><Relationship Id="rId10" Type="http://schemas.openxmlformats.org/officeDocument/2006/relationships/slideLayout" Target="../slideLayouts/slideLayout33.xml" /><Relationship Id="rId11" Type="http://schemas.openxmlformats.org/officeDocument/2006/relationships/slideLayout" Target="../slideLayouts/slideLayout34.xml" /><Relationship Id="rId12" Type="http://schemas.openxmlformats.org/officeDocument/2006/relationships/slideLayout" Target="../slideLayouts/slideLayout35.xml" /><Relationship Id="rId13" Type="http://schemas.openxmlformats.org/officeDocument/2006/relationships/slideLayout" Target="../slideLayouts/slideLayout36.xml" /><Relationship Id="rId14" Type="http://schemas.openxmlformats.org/officeDocument/2006/relationships/slideLayout" Target="../slideLayouts/slideLayout37.xml" /><Relationship Id="rId15" Type="http://schemas.openxmlformats.org/officeDocument/2006/relationships/slideLayout" Target="../slideLayouts/slideLayout38.xml" /><Relationship Id="rId16" Type="http://schemas.openxmlformats.org/officeDocument/2006/relationships/slideLayout" Target="../slideLayouts/slideLayout39.xml" /><Relationship Id="rId17" Type="http://schemas.openxmlformats.org/officeDocument/2006/relationships/image" Target="../media/image9.png" /><Relationship Id="rId18" Type="http://schemas.openxmlformats.org/officeDocument/2006/relationships/theme" Target="../theme/theme2.xml" /><Relationship Id="rId2" Type="http://schemas.openxmlformats.org/officeDocument/2006/relationships/slideLayout" Target="../slideLayouts/slideLayout25.xml" /><Relationship Id="rId3" Type="http://schemas.openxmlformats.org/officeDocument/2006/relationships/slideLayout" Target="../slideLayouts/slideLayout26.xml" /><Relationship Id="rId4" Type="http://schemas.openxmlformats.org/officeDocument/2006/relationships/slideLayout" Target="../slideLayouts/slideLayout27.xml" /><Relationship Id="rId5" Type="http://schemas.openxmlformats.org/officeDocument/2006/relationships/slideLayout" Target="../slideLayouts/slideLayout28.xml" /><Relationship Id="rId6" Type="http://schemas.openxmlformats.org/officeDocument/2006/relationships/slideLayout" Target="../slideLayouts/slideLayout29.xml" /><Relationship Id="rId7" Type="http://schemas.openxmlformats.org/officeDocument/2006/relationships/slideLayout" Target="../slideLayouts/slideLayout30.xml" /><Relationship Id="rId8" Type="http://schemas.openxmlformats.org/officeDocument/2006/relationships/slideLayout" Target="../slideLayouts/slideLayout31.xml" /><Relationship Id="rId9" Type="http://schemas.openxmlformats.org/officeDocument/2006/relationships/slideLayout" Target="../slideLayouts/slideLayout32.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715284" y="183232"/>
            <a:ext cx="7938179" cy="790277"/>
          </a:xfrm>
          <a:prstGeom prst="rect">
            <a:avLst/>
          </a:prstGeom>
        </p:spPr>
        <p:txBody>
          <a:bodyPr vert="horz" lIns="0" tIns="0" rIns="0" bIns="0" rtlCol="0" anchor="ctr">
            <a:noAutofit/>
          </a:bodyPr>
          <a:lstStyle/>
          <a:p>
            <a:r>
              <a:rPr lang="en-US"/>
              <a:t>Click to edit Master title style</a:t>
            </a:r>
          </a:p>
        </p:txBody>
      </p:sp>
      <p:sp>
        <p:nvSpPr>
          <p:cNvPr id="3" name="Text Placeholder 2"/>
          <p:cNvSpPr>
            <a:spLocks noGrp="1"/>
          </p:cNvSpPr>
          <p:nvPr>
            <p:ph type="body" idx="1"/>
          </p:nvPr>
        </p:nvSpPr>
        <p:spPr>
          <a:xfrm>
            <a:off x="457200" y="1644650"/>
            <a:ext cx="8196262" cy="4552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0898" y="6433344"/>
            <a:ext cx="1313234" cy="192983"/>
          </a:xfrm>
          <a:prstGeom prst="rect">
            <a:avLst/>
          </a:prstGeom>
        </p:spPr>
        <p:txBody>
          <a:bodyPr vert="horz" lIns="0" tIns="0" rIns="0" bIns="0" rtlCol="0" anchor="b" anchorCtr="0"/>
          <a:lstStyle>
            <a:lvl1pPr algn="ctr">
              <a:defRPr sz="1000">
                <a:solidFill>
                  <a:schemeClr val="tx1"/>
                </a:solidFill>
              </a:defRPr>
            </a:lvl1pPr>
          </a:lstStyle>
          <a:p>
            <a:fld id="{D9D75CDA-7C70-470B-B953-36377302C83A}" type="datetime1">
              <a:rPr lang="en-US" smtClean="0"/>
              <a:t>6/21/2024</a:t>
            </a:fld>
            <a:endParaRPr lang="en-US"/>
          </a:p>
        </p:txBody>
      </p:sp>
      <p:sp>
        <p:nvSpPr>
          <p:cNvPr id="5" name="Footer Placeholder 4"/>
          <p:cNvSpPr>
            <a:spLocks noGrp="1"/>
          </p:cNvSpPr>
          <p:nvPr>
            <p:ph type="ftr" sz="quarter" idx="3"/>
          </p:nvPr>
        </p:nvSpPr>
        <p:spPr>
          <a:xfrm>
            <a:off x="2217738" y="6433344"/>
            <a:ext cx="4600620" cy="192983"/>
          </a:xfrm>
          <a:prstGeom prst="rect">
            <a:avLst/>
          </a:prstGeom>
        </p:spPr>
        <p:txBody>
          <a:bodyPr vert="horz" lIns="0" tIns="0" rIns="0" bIns="0" rtlCol="0" anchor="b" anchorCtr="0"/>
          <a:lstStyle>
            <a:lvl1pPr algn="l">
              <a:defRPr sz="1000">
                <a:solidFill>
                  <a:schemeClr val="tx1"/>
                </a:solidFill>
              </a:defRPr>
            </a:lvl1pPr>
          </a:lstStyle>
          <a:p>
            <a:r>
              <a:rPr lang="en-US"/>
              <a:t>To set the footer use 'Insert/Header &amp; Footer' command.</a:t>
            </a:r>
          </a:p>
        </p:txBody>
      </p:sp>
      <p:sp>
        <p:nvSpPr>
          <p:cNvPr id="6" name="Slide Number Placeholder 5"/>
          <p:cNvSpPr>
            <a:spLocks noGrp="1"/>
          </p:cNvSpPr>
          <p:nvPr>
            <p:ph type="sldNum" sz="quarter" idx="4"/>
          </p:nvPr>
        </p:nvSpPr>
        <p:spPr>
          <a:xfrm>
            <a:off x="457200" y="6433344"/>
            <a:ext cx="357392" cy="192983"/>
          </a:xfrm>
          <a:prstGeom prst="rect">
            <a:avLst/>
          </a:prstGeom>
        </p:spPr>
        <p:txBody>
          <a:bodyPr vert="horz" lIns="0" tIns="0" rIns="0" bIns="0" rtlCol="0" anchor="b" anchorCtr="0"/>
          <a:lstStyle>
            <a:lvl1pPr algn="l">
              <a:defRPr sz="1000">
                <a:solidFill>
                  <a:schemeClr val="tx1"/>
                </a:solidFill>
              </a:defRPr>
            </a:lvl1pPr>
          </a:lstStyle>
          <a:p>
            <a:fld id="{2E5FBCA9-D0AF-484A-8C3B-E4132837C1ED}" type="slidenum">
              <a:rPr lang="en-US" smtClean="0"/>
              <a:t>‹#›</a:t>
            </a:fld>
            <a:endParaRPr lang="en-US"/>
          </a:p>
        </p:txBody>
      </p:sp>
      <p:pic>
        <p:nvPicPr>
          <p:cNvPr id="8" name="Picture 8"/>
          <p:cNvPicPr>
            <a:picLocks noChangeAspect="1"/>
          </p:cNvPicPr>
          <p:nvPr/>
        </p:nvPicPr>
        <p:blipFill>
          <a:blip r:embed="rId24"/>
          <a:stretch>
            <a:fillRect/>
          </a:stretch>
        </p:blipFill>
        <p:spPr bwMode="auto">
          <a:xfrm>
            <a:off x="0" y="944563"/>
            <a:ext cx="8642350" cy="212725"/>
          </a:xfrm>
          <a:prstGeom prst="rect">
            <a:avLst/>
          </a:prstGeom>
          <a:noFill/>
          <a:ln w="9525">
            <a:noFill/>
            <a:miter lim="800000"/>
          </a:ln>
        </p:spPr>
      </p:pic>
      <p:pic>
        <p:nvPicPr>
          <p:cNvPr id="22" name="Picture 21">
            <a:extLst>
              <a:ext uri="{FF2B5EF4-FFF2-40B4-BE49-F238E27FC236}">
                <a16:creationId xmlns:a16="http://schemas.microsoft.com/office/drawing/2014/main" id="{89DB4D82-5236-4F79-9930-A52A13B75482}"/>
              </a:ext>
            </a:extLst>
          </p:cNvPr>
          <p:cNvPicPr>
            <a:picLocks noChangeAspect="1"/>
          </p:cNvPicPr>
          <p:nvPr userDrawn="1"/>
        </p:nvPicPr>
        <p:blipFill>
          <a:blip r:embed="rId25">
            <a:extLst>
              <a:ext uri="{28A0092B-C50C-407E-A947-70E740481C1C}">
                <a14:useLocalDpi xmlns:a14="http://schemas.microsoft.com/office/drawing/2010/main" val="0"/>
              </a:ext>
            </a:extLst>
          </a:blip>
          <a:srcRect l="10692" t="29284" r="10633" b="19958"/>
          <a:stretch>
            <a:fillRect/>
          </a:stretch>
        </p:blipFill>
        <p:spPr>
          <a:xfrm>
            <a:off x="7559117" y="6450765"/>
            <a:ext cx="1186049" cy="158140"/>
          </a:xfrm>
          <a:prstGeom prst="rect">
            <a:avLst/>
          </a:prstGeom>
        </p:spPr>
      </p:pic>
    </p:spTree>
    <p:extLst>
      <p:ext uri="{BB962C8B-B14F-4D97-AF65-F5344CB8AC3E}">
        <p14:creationId xmlns:p14="http://schemas.microsoft.com/office/powerpoint/2010/main" val="2286426805"/>
      </p:ext>
    </p:extLst>
  </p:cSld>
  <p:clrMap bg1="lt1" tx1="dk1" bg2="lt2" tx2="dk2" accent1="accent1" accent2="accent2" accent3="accent3" accent4="accent4" accent5="accent5" accent6="accent6" hlink="hlink" folHlink="folHlink"/>
  <p:sldLayoutIdLst>
    <p:sldLayoutId id="2147483649" r:id="rId1"/>
    <p:sldLayoutId id="2147483684" r:id="rId2"/>
    <p:sldLayoutId id="2147483685" r:id="rId3"/>
    <p:sldLayoutId id="2147483686" r:id="rId4"/>
    <p:sldLayoutId id="2147483650" r:id="rId5"/>
    <p:sldLayoutId id="2147483652" r:id="rId6"/>
    <p:sldLayoutId id="2147483675" r:id="rId7"/>
    <p:sldLayoutId id="2147483676" r:id="rId8"/>
    <p:sldLayoutId id="2147483677" r:id="rId9"/>
    <p:sldLayoutId id="2147483678" r:id="rId10"/>
    <p:sldLayoutId id="2147483687" r:id="rId11"/>
    <p:sldLayoutId id="2147483688" r:id="rId12"/>
    <p:sldLayoutId id="2147483679" r:id="rId13"/>
    <p:sldLayoutId id="2147483690" r:id="rId14"/>
    <p:sldLayoutId id="2147483689" r:id="rId15"/>
    <p:sldLayoutId id="2147483651" r:id="rId16"/>
    <p:sldLayoutId id="2147483691" r:id="rId17"/>
    <p:sldLayoutId id="2147483654" r:id="rId18"/>
    <p:sldLayoutId id="2147483671" r:id="rId19"/>
    <p:sldLayoutId id="2147483655" r:id="rId20"/>
    <p:sldLayoutId id="2147483653" r:id="rId21"/>
    <p:sldLayoutId id="2147483682" r:id="rId22"/>
    <p:sldLayoutId id="2147483698" r:id="rId23"/>
  </p:sldLayoutIdLst>
  <p:transition/>
  <p:timing/>
  <p:hf hdr="0" ftr="0" dt="0"/>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66700" indent="-266700" algn="l" defTabSz="914400" rtl="0" eaLnBrk="1" latinLnBrk="0" hangingPunct="1">
        <a:spcBef>
          <a:spcPct val="0"/>
        </a:spcBef>
        <a:spcAft>
          <a:spcPts val="600"/>
        </a:spcAft>
        <a:buClr>
          <a:schemeClr val="accent1"/>
        </a:buClr>
        <a:buFont typeface="Wingdings" panose="05000000000000000000" pitchFamily="2" charset="2"/>
        <a:buChar char="§"/>
        <a:defRPr sz="3200" kern="1200">
          <a:solidFill>
            <a:schemeClr val="tx1"/>
          </a:solidFill>
          <a:latin typeface="+mn-lt"/>
          <a:ea typeface="+mn-ea"/>
          <a:cs typeface="+mn-cs"/>
        </a:defRPr>
      </a:lvl1pPr>
      <a:lvl2pPr marL="566738" indent="-279400" algn="l" defTabSz="914400" rtl="0" eaLnBrk="1" latinLnBrk="0" hangingPunct="1">
        <a:spcBef>
          <a:spcPct val="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2pPr>
      <a:lvl3pPr marL="806450" indent="-255588" algn="l" defTabSz="914400" rtl="0" eaLnBrk="1" latinLnBrk="0" hangingPunct="1">
        <a:spcBef>
          <a:spcPct val="0"/>
        </a:spcBef>
        <a:spcAft>
          <a:spcPts val="600"/>
        </a:spcAft>
        <a:buClr>
          <a:schemeClr val="accent1"/>
        </a:buClr>
        <a:buFont typeface="Wingdings" panose="05000000000000000000" pitchFamily="2" charset="2"/>
        <a:buChar char="§"/>
        <a:defRPr sz="2400" kern="1200">
          <a:solidFill>
            <a:schemeClr val="tx1"/>
          </a:solidFill>
          <a:latin typeface="+mn-lt"/>
          <a:ea typeface="+mn-ea"/>
          <a:cs typeface="+mn-cs"/>
        </a:defRPr>
      </a:lvl3pPr>
      <a:lvl4pPr marL="1084263" indent="-269875" algn="l" defTabSz="914400" rtl="0" eaLnBrk="1" latinLnBrk="0" hangingPunct="1">
        <a:spcBef>
          <a:spcPct val="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4pPr>
      <a:lvl5pPr marL="1347788" indent="-263525" algn="l" defTabSz="914400" rtl="0" eaLnBrk="1" latinLnBrk="0" hangingPunct="1">
        <a:spcBef>
          <a:spcPct val="0"/>
        </a:spcBef>
        <a:spcAft>
          <a:spcPts val="60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pic>
        <p:nvPicPr>
          <p:cNvPr id="5" name="Picture 4"/>
          <p:cNvPicPr>
            <a:picLocks noChangeAspect="1"/>
          </p:cNvPicPr>
          <p:nvPr/>
        </p:nvPicPr>
        <p:blipFill>
          <a:blip r:embed="rId17">
            <a:extLst>
              <a:ext uri="{28A0092B-C50C-407E-A947-70E740481C1C}">
                <a14:useLocalDpi xmlns:a14="http://schemas.microsoft.com/office/drawing/2010/main" val="0"/>
              </a:ext>
            </a:extLst>
          </a:blip>
          <a:srcRect l="10692" t="29284" r="10633" b="19958"/>
          <a:stretch>
            <a:fillRect/>
          </a:stretch>
        </p:blipFill>
        <p:spPr>
          <a:xfrm>
            <a:off x="6979444" y="6104858"/>
            <a:ext cx="1543050" cy="274320"/>
          </a:xfrm>
          <a:prstGeom prst="rect">
            <a:avLst/>
          </a:prstGeom>
        </p:spPr>
      </p:pic>
      <p:sp>
        <p:nvSpPr>
          <p:cNvPr id="12" name="Rectangle 11"/>
          <p:cNvSpPr/>
          <p:nvPr/>
        </p:nvSpPr>
        <p:spPr>
          <a:xfrm>
            <a:off x="0" y="-22225"/>
            <a:ext cx="9144000" cy="11191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sz="1350"/>
          </a:p>
        </p:txBody>
      </p:sp>
      <p:sp>
        <p:nvSpPr>
          <p:cNvPr id="2" name="Title Placeholder 1"/>
          <p:cNvSpPr>
            <a:spLocks noGrp="1"/>
          </p:cNvSpPr>
          <p:nvPr>
            <p:ph type="title"/>
          </p:nvPr>
        </p:nvSpPr>
        <p:spPr>
          <a:xfrm>
            <a:off x="628650" y="76201"/>
            <a:ext cx="7886700" cy="9144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447801"/>
            <a:ext cx="7886700" cy="45132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p:nvSpPr>
        <p:spPr>
          <a:xfrm>
            <a:off x="0" y="6635235"/>
            <a:ext cx="2828925" cy="161583"/>
          </a:xfrm>
          <a:prstGeom prst="rect">
            <a:avLst/>
          </a:prstGeom>
        </p:spPr>
        <p:txBody>
          <a:bodyPr wrap="square" lIns="68580">
            <a:spAutoFit/>
          </a:bodyPr>
          <a:lstStyle/>
          <a:p>
            <a:pPr marL="0" indent="0">
              <a:buFont typeface="Arial" panose="020b0604020202020204" pitchFamily="34" charset="0"/>
              <a:buNone/>
            </a:pPr>
            <a:r>
              <a:rPr lang="en-US" sz="45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2019 BLANK ROME LLP. ALL RIGHTS RESERVED. PLEASE CONTACT BLANK ROME FOR PERMISSION TO REUSE.</a:t>
            </a:r>
            <a:endParaRPr lang="en-US" sz="450">
              <a:solidFill>
                <a:schemeClr val="tx2"/>
              </a:solidFill>
            </a:endParaRPr>
          </a:p>
        </p:txBody>
      </p:sp>
      <p:sp>
        <p:nvSpPr>
          <p:cNvPr id="13" name="Date Placeholder 3"/>
          <p:cNvSpPr>
            <a:spLocks noGrp="1"/>
          </p:cNvSpPr>
          <p:nvPr>
            <p:ph type="dt" sz="half" idx="2"/>
          </p:nvPr>
        </p:nvSpPr>
        <p:spPr>
          <a:xfrm>
            <a:off x="2818805" y="6454776"/>
            <a:ext cx="1061442" cy="365125"/>
          </a:xfrm>
          <a:prstGeom prst="rect">
            <a:avLst/>
          </a:prstGeom>
        </p:spPr>
        <p:txBody>
          <a:bodyPr vert="horz" lIns="91440" tIns="45720" rIns="91440" bIns="45720" rtlCol="0" anchor="b" anchorCtr="0"/>
          <a:lstStyle>
            <a:lvl1pPr>
              <a:defRPr lang="en-US" sz="675" smtClean="0">
                <a:solidFill>
                  <a:schemeClr val="tx2"/>
                </a:solidFill>
              </a:defRPr>
            </a:lvl1pPr>
          </a:lstStyle>
          <a:p>
            <a:fld id="{851F7D3E-8E11-426F-B801-92D19595A450}" type="datetime1">
              <a:rPr lang="en-US" smtClean="0"/>
              <a:t>6/21/2024</a:t>
            </a:fld>
            <a:endParaRPr lang="en-US"/>
          </a:p>
        </p:txBody>
      </p:sp>
      <p:sp>
        <p:nvSpPr>
          <p:cNvPr id="14" name="Footer Placeholder 4"/>
          <p:cNvSpPr>
            <a:spLocks noGrp="1"/>
          </p:cNvSpPr>
          <p:nvPr>
            <p:ph type="ftr" sz="quarter" idx="3"/>
          </p:nvPr>
        </p:nvSpPr>
        <p:spPr>
          <a:xfrm>
            <a:off x="3937396" y="6454776"/>
            <a:ext cx="3034904" cy="365125"/>
          </a:xfrm>
          <a:prstGeom prst="rect">
            <a:avLst/>
          </a:prstGeom>
        </p:spPr>
        <p:txBody>
          <a:bodyPr anchor="b" anchorCtr="0"/>
          <a:lstStyle>
            <a:lvl1pPr algn="l">
              <a:defRPr sz="675">
                <a:solidFill>
                  <a:schemeClr val="tx2"/>
                </a:solidFill>
              </a:defRPr>
            </a:lvl1pPr>
          </a:lstStyle>
          <a:p>
            <a:r>
              <a:rPr lang="en-US"/>
              <a:t>OPTIONAL FOOTER INFORMATION GOES HERE</a:t>
            </a:r>
          </a:p>
        </p:txBody>
      </p:sp>
      <p:sp>
        <p:nvSpPr>
          <p:cNvPr id="15" name="Slide Number Placeholder 5"/>
          <p:cNvSpPr>
            <a:spLocks noGrp="1"/>
          </p:cNvSpPr>
          <p:nvPr>
            <p:ph type="sldNum" sz="quarter" idx="4"/>
          </p:nvPr>
        </p:nvSpPr>
        <p:spPr>
          <a:xfrm>
            <a:off x="7029450" y="6454776"/>
            <a:ext cx="1543050" cy="365125"/>
          </a:xfrm>
          <a:prstGeom prst="rect">
            <a:avLst/>
          </a:prstGeom>
        </p:spPr>
        <p:txBody>
          <a:bodyPr vert="horz" lIns="91440" tIns="45720" rIns="0" bIns="45720" rtlCol="0" anchor="b" anchorCtr="0"/>
          <a:lstStyle>
            <a:lvl1pPr algn="r">
              <a:defRPr lang="en-US" sz="675" smtClean="0">
                <a:solidFill>
                  <a:schemeClr val="tx2"/>
                </a:solidFill>
              </a:defRPr>
            </a:lvl1pPr>
          </a:lstStyle>
          <a:p>
            <a:fld id="{2613B80C-45E9-47B9-8C94-8497D61C2F5B}" type="slidenum">
              <a:rPr lang="en-US" smtClean="0"/>
              <a:t>‹#›</a:t>
            </a:fld>
            <a:endParaRPr lang="en-US"/>
          </a:p>
        </p:txBody>
      </p:sp>
    </p:spTree>
    <p:extLst>
      <p:ext uri="{BB962C8B-B14F-4D97-AF65-F5344CB8AC3E}">
        <p14:creationId xmlns:p14="http://schemas.microsoft.com/office/powerpoint/2010/main" val="56812465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Lst>
  <p:transition/>
  <p:timing/>
  <p:hf hdr="0"/>
  <p:txStyles>
    <p:titleStyle>
      <a:lvl1pPr algn="l" defTabSz="685800" rtl="0" eaLnBrk="1" latinLnBrk="0" hangingPunct="1">
        <a:lnSpc>
          <a:spcPct val="90000"/>
        </a:lnSpc>
        <a:spcBef>
          <a:spcPct val="0"/>
        </a:spcBef>
        <a:buNone/>
        <a:defRPr sz="2400" b="1" kern="1200">
          <a:solidFill>
            <a:srgbClr val="FFFFFF"/>
          </a:solidFill>
          <a:latin typeface="+mn-lt"/>
          <a:ea typeface="+mj-ea"/>
          <a:cs typeface="+mj-cs"/>
        </a:defRPr>
      </a:lvl1pPr>
    </p:titleStyle>
    <p:bodyStyle>
      <a:lvl1pPr marL="171450" indent="-171450" algn="l" defTabSz="685800" rtl="0" eaLnBrk="1" latinLnBrk="0" hangingPunct="1">
        <a:lnSpc>
          <a:spcPct val="90000"/>
        </a:lnSpc>
        <a:spcBef>
          <a:spcPct val="0"/>
        </a:spcBef>
        <a:spcAft>
          <a:spcPts val="675"/>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ct val="0"/>
        </a:spcBef>
        <a:spcAft>
          <a:spcPts val="450"/>
        </a:spcAft>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ct val="0"/>
        </a:spcBef>
        <a:spcAft>
          <a:spcPts val="45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ct val="0"/>
        </a:spcBef>
        <a:spcAft>
          <a:spcPts val="450"/>
        </a:spcAft>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ct val="0"/>
        </a:spcBef>
        <a:spcAft>
          <a:spcPts val="450"/>
        </a:spcAft>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7.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notesSlide" Target="../notesSlides/notesSlide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4.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8.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19.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0.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4.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5.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6.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7.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8.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29.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0.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1.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2.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4.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5.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6.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7.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8.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9.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0.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1.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2.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3.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4.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5.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6.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7.xm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8.xm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49.xml"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0.xml"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1.xml"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2.xml"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3.xml"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4.xml"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5.xml"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6.xm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7.xml"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8.xml"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59.xml"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60.xml" /></Relationships>
</file>

<file path=ppt/slides/_rels/slide6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61.xml" /></Relationships>
</file>

<file path=ppt/slides/_rels/slide6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62.xml" /></Relationships>
</file>

<file path=ppt/slides/_rels/slide6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63.xml" /></Relationships>
</file>

<file path=ppt/slides/_rels/slide6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64.xml" /></Relationships>
</file>

<file path=ppt/slides/_rels/slide6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65.xml" /><Relationship Id="rId3" Type="http://schemas.openxmlformats.org/officeDocument/2006/relationships/image" Target="../media/image11.jpeg" /></Relationships>
</file>

<file path=ppt/slides/_rels/slide6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422C3BFA-4A6F-4B44-A2A6-20DCF4118944}"/>
              </a:ext>
            </a:extLst>
          </p:cNvPr>
          <p:cNvSpPr>
            <a:spLocks noGrp="1"/>
          </p:cNvSpPr>
          <p:nvPr>
            <p:ph type="ctrTitle"/>
          </p:nvPr>
        </p:nvSpPr>
        <p:spPr>
          <a:xfrm>
            <a:off x="914400" y="415705"/>
            <a:ext cx="7323826" cy="1475231"/>
          </a:xfrm>
        </p:spPr>
        <p:txBody>
          <a:bodyPr>
            <a:normAutofit/>
          </a:bodyPr>
          <a:lstStyle/>
          <a:p>
            <a:pPr algn="ctr"/>
            <a:r>
              <a:rPr lang="en-US" sz="3200"/>
              <a:t>GUARDIANSHIP TRAINING GUIDE</a:t>
            </a:r>
          </a:p>
        </p:txBody>
      </p:sp>
      <p:sp>
        <p:nvSpPr>
          <p:cNvPr id="3" name="Subtitle 2">
            <a:extLst>
              <a:ext uri="{FF2B5EF4-FFF2-40B4-BE49-F238E27FC236}">
                <a16:creationId xmlns:a16="http://schemas.microsoft.com/office/drawing/2014/main" id="{F85003E6-D2F3-4DA8-AE95-ADFE2547B211}"/>
              </a:ext>
            </a:extLst>
          </p:cNvPr>
          <p:cNvSpPr>
            <a:spLocks noGrp="1"/>
          </p:cNvSpPr>
          <p:nvPr>
            <p:ph type="subTitle" idx="1"/>
          </p:nvPr>
        </p:nvSpPr>
        <p:spPr>
          <a:xfrm>
            <a:off x="1837426" y="2542567"/>
            <a:ext cx="5495027" cy="647037"/>
          </a:xfrm>
        </p:spPr>
        <p:txBody>
          <a:bodyPr/>
          <a:lstStyle/>
          <a:p>
            <a:pPr algn="ctr"/>
            <a:r>
              <a:rPr lang="en-US" b="1"/>
              <a:t>Giving Families Legal Authority to Care for Incapacitated Loved Ones</a:t>
            </a:r>
          </a:p>
        </p:txBody>
      </p:sp>
      <p:sp>
        <p:nvSpPr>
          <p:cNvPr id="4" name="Footer Placeholder 3">
            <a:extLst>
              <a:ext uri="{FF2B5EF4-FFF2-40B4-BE49-F238E27FC236}">
                <a16:creationId xmlns:a16="http://schemas.microsoft.com/office/drawing/2014/main" id="{BFE6F128-9739-4AEB-B70A-5C3B759C8C54}"/>
              </a:ext>
            </a:extLst>
          </p:cNvPr>
          <p:cNvSpPr>
            <a:spLocks noGrp="1"/>
          </p:cNvSpPr>
          <p:nvPr>
            <p:ph type="ftr" sz="quarter" idx="11"/>
          </p:nvPr>
        </p:nvSpPr>
        <p:spPr>
          <a:xfrm>
            <a:off x="2512381" y="6214368"/>
            <a:ext cx="4296791" cy="452761"/>
          </a:xfrm>
        </p:spPr>
        <p:txBody>
          <a:bodyPr/>
          <a:lstStyle/>
          <a:p>
            <a:pPr algn="ctr" defTabSz="685800"/>
            <a:r>
              <a:rPr lang="en-US" sz="1000" i="1">
                <a:solidFill>
                  <a:srgbClr val="808282"/>
                </a:solidFill>
                <a:latin typeface="Calibri"/>
              </a:rPr>
              <a:t>Significant portions of these materials were written by Blank Rome LLP </a:t>
            </a:r>
            <a:br>
              <a:rPr lang="en-US" sz="1000" i="1">
                <a:solidFill>
                  <a:srgbClr val="808282"/>
                </a:solidFill>
                <a:latin typeface="Calibri"/>
              </a:rPr>
            </a:br>
            <a:r>
              <a:rPr lang="en-US" sz="1000" i="1">
                <a:solidFill>
                  <a:srgbClr val="808282"/>
                </a:solidFill>
                <a:latin typeface="Calibri"/>
              </a:rPr>
              <a:t>and Smith Kane Holman LLC and are reprinted with its permission</a:t>
            </a:r>
          </a:p>
        </p:txBody>
      </p:sp>
      <p:sp>
        <p:nvSpPr>
          <p:cNvPr id="5" name="Slide Number Placeholder 4">
            <a:extLst>
              <a:ext uri="{FF2B5EF4-FFF2-40B4-BE49-F238E27FC236}">
                <a16:creationId xmlns:a16="http://schemas.microsoft.com/office/drawing/2014/main" id="{9E3E8522-D645-4F3A-9473-F7A0422D8A86}"/>
              </a:ext>
            </a:extLst>
          </p:cNvPr>
          <p:cNvSpPr>
            <a:spLocks noGrp="1"/>
          </p:cNvSpPr>
          <p:nvPr>
            <p:ph type="sldNum" sz="quarter" idx="12"/>
          </p:nvPr>
        </p:nvSpPr>
        <p:spPr/>
        <p:txBody>
          <a:bodyPr/>
          <a:lstStyle/>
          <a:p>
            <a:pPr defTabSz="685800"/>
            <a:fld id="{2613B80C-45E9-47B9-8C94-8497D61C2F5B}" type="slidenum">
              <a:rPr lang="en-US">
                <a:solidFill>
                  <a:srgbClr val="808282"/>
                </a:solidFill>
                <a:latin typeface="Calibri"/>
              </a:rPr>
              <a:pPr defTabSz="685800"/>
              <a:t>1</a:t>
            </a:fld>
            <a:endParaRPr lang="en-US">
              <a:solidFill>
                <a:srgbClr val="808282"/>
              </a:solidFill>
              <a:latin typeface="Calibri"/>
            </a:endParaRPr>
          </a:p>
        </p:txBody>
      </p:sp>
      <p:sp>
        <p:nvSpPr>
          <p:cNvPr id="6" name="Text Placeholder 5">
            <a:extLst>
              <a:ext uri="{FF2B5EF4-FFF2-40B4-BE49-F238E27FC236}">
                <a16:creationId xmlns:a16="http://schemas.microsoft.com/office/drawing/2014/main" id="{A3ACF7AA-A4CA-469E-8E6A-A35F028C7331}"/>
              </a:ext>
            </a:extLst>
          </p:cNvPr>
          <p:cNvSpPr>
            <a:spLocks noGrp="1"/>
          </p:cNvSpPr>
          <p:nvPr>
            <p:ph type="body" sz="quarter" idx="15"/>
          </p:nvPr>
        </p:nvSpPr>
        <p:spPr>
          <a:xfrm>
            <a:off x="1837427" y="3410346"/>
            <a:ext cx="5495026" cy="2120442"/>
          </a:xfrm>
        </p:spPr>
        <p:txBody>
          <a:bodyPr/>
          <a:lstStyle/>
          <a:p>
            <a:pPr algn="ctr"/>
            <a:r>
              <a:rPr lang="en-US" b="1"/>
              <a:t>Prepared by:</a:t>
            </a:r>
          </a:p>
          <a:p>
            <a:pPr algn="ctr"/>
            <a:endParaRPr lang="en-US" b="1"/>
          </a:p>
          <a:p>
            <a:pPr algn="ctr"/>
            <a:r>
              <a:rPr lang="en-US" b="1"/>
              <a:t>Daniel R. Boose, Esquire</a:t>
            </a:r>
          </a:p>
          <a:p>
            <a:pPr algn="ctr"/>
            <a:r>
              <a:rPr lang="en-US" b="1"/>
              <a:t>Smith Kane Holman LLC</a:t>
            </a:r>
          </a:p>
          <a:p>
            <a:pPr algn="ctr"/>
            <a:endParaRPr lang="en-US" b="1"/>
          </a:p>
          <a:p>
            <a:pPr algn="ctr"/>
            <a:r>
              <a:rPr lang="en-US" b="1"/>
              <a:t>Timothy Holman, Esquire</a:t>
            </a:r>
          </a:p>
          <a:p>
            <a:pPr algn="ctr"/>
            <a:r>
              <a:rPr lang="en-US" b="1"/>
              <a:t>Smith Kane Holman LLC</a:t>
            </a:r>
          </a:p>
          <a:p>
            <a:pPr algn="ctr"/>
            <a:endParaRPr lang="en-US" b="1"/>
          </a:p>
          <a:p>
            <a:pPr algn="ctr"/>
            <a:r>
              <a:rPr lang="en-US" b="1"/>
              <a:t>Kathy Ochroch, Esquire</a:t>
            </a:r>
          </a:p>
          <a:p>
            <a:pPr algn="ctr"/>
            <a:r>
              <a:rPr lang="en-US" b="1"/>
              <a:t>Blank Rome LLP</a:t>
            </a:r>
          </a:p>
          <a:p>
            <a:pPr algn="ctr"/>
            <a:endParaRPr lang="en-US" b="1"/>
          </a:p>
          <a:p>
            <a:endParaRPr lang="en-US"/>
          </a:p>
        </p:txBody>
      </p:sp>
      <p:sp>
        <p:nvSpPr>
          <p:cNvPr id="7" name="Text Placeholder 6">
            <a:extLst>
              <a:ext uri="{FF2B5EF4-FFF2-40B4-BE49-F238E27FC236}">
                <a16:creationId xmlns:a16="http://schemas.microsoft.com/office/drawing/2014/main" id="{AA3CB709-2CCF-4BBA-85A3-B45CD132FF15}"/>
              </a:ext>
            </a:extLst>
          </p:cNvPr>
          <p:cNvSpPr>
            <a:spLocks noGrp="1"/>
          </p:cNvSpPr>
          <p:nvPr>
            <p:ph type="body" sz="quarter" idx="16"/>
          </p:nvPr>
        </p:nvSpPr>
        <p:spPr>
          <a:xfrm>
            <a:off x="5894784" y="5606474"/>
            <a:ext cx="2677716" cy="280056"/>
          </a:xfrm>
        </p:spPr>
        <p:txBody>
          <a:bodyPr/>
          <a:lstStyle/>
          <a:p>
            <a:r>
              <a:rPr lang="en-US" b="1"/>
              <a:t>June 24, 2024</a:t>
            </a:r>
          </a:p>
        </p:txBody>
      </p:sp>
    </p:spTree>
    <p:extLst>
      <p:ext uri="{BB962C8B-B14F-4D97-AF65-F5344CB8AC3E}">
        <p14:creationId xmlns:p14="http://schemas.microsoft.com/office/powerpoint/2010/main" val="3309998011"/>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0482" name="Title 1"/>
          <p:cNvSpPr>
            <a:spLocks noGrp="1"/>
          </p:cNvSpPr>
          <p:nvPr>
            <p:ph type="title"/>
          </p:nvPr>
        </p:nvSpPr>
        <p:spPr/>
        <p:txBody>
          <a:bodyPr/>
          <a:lstStyle/>
          <a:p>
            <a:pPr eaLnBrk="1" hangingPunct="1"/>
            <a:r>
              <a:rPr lang="en-US" altLang="en-US"/>
              <a:t>Why Should You Handle a Guardianship Case?</a:t>
            </a:r>
          </a:p>
        </p:txBody>
      </p:sp>
      <p:sp>
        <p:nvSpPr>
          <p:cNvPr id="20483" name="Content Placeholder 2"/>
          <p:cNvSpPr>
            <a:spLocks noGrp="1"/>
          </p:cNvSpPr>
          <p:nvPr>
            <p:ph idx="1"/>
          </p:nvPr>
        </p:nvSpPr>
        <p:spPr/>
        <p:txBody>
          <a:bodyPr/>
          <a:lstStyle/>
          <a:p>
            <a:pPr eaLnBrk="1" hangingPunct="1"/>
            <a:r>
              <a:rPr lang="en-US" altLang="en-US"/>
              <a:t>Meaningful work;</a:t>
            </a:r>
          </a:p>
          <a:p>
            <a:pPr eaLnBrk="1" hangingPunct="1"/>
            <a:r>
              <a:rPr lang="en-US" altLang="en-US"/>
              <a:t>Great opportunity for client contact;</a:t>
            </a:r>
          </a:p>
          <a:p>
            <a:pPr eaLnBrk="1" hangingPunct="1"/>
            <a:r>
              <a:rPr lang="en-US" altLang="en-US"/>
              <a:t>Great opportunity to prepare a witness to testify and to conduct direct examination;</a:t>
            </a:r>
          </a:p>
          <a:p>
            <a:pPr eaLnBrk="1" hangingPunct="1"/>
            <a:r>
              <a:rPr lang="en-US" altLang="en-US"/>
              <a:t>On-your-feet court time; and</a:t>
            </a:r>
          </a:p>
          <a:p>
            <a:pPr eaLnBrk="1" hangingPunct="1"/>
            <a:r>
              <a:rPr lang="en-US" altLang="en-US"/>
              <a:t>Limited time commitment.</a:t>
            </a:r>
          </a:p>
        </p:txBody>
      </p:sp>
      <p:sp>
        <p:nvSpPr>
          <p:cNvPr id="3" name="Slide Number Placeholder 2">
            <a:extLst>
              <a:ext uri="{FF2B5EF4-FFF2-40B4-BE49-F238E27FC236}">
                <a16:creationId xmlns:a16="http://schemas.microsoft.com/office/drawing/2014/main" id="{EC524802-4462-4EF6-A6E5-2605BAC7F09A}"/>
              </a:ext>
            </a:extLst>
          </p:cNvPr>
          <p:cNvSpPr>
            <a:spLocks noGrp="1"/>
          </p:cNvSpPr>
          <p:nvPr>
            <p:ph type="sldNum" sz="quarter" idx="12"/>
          </p:nvPr>
        </p:nvSpPr>
        <p:spPr>
          <a:xfrm>
            <a:off x="457200" y="6433344"/>
            <a:ext cx="357392" cy="192983"/>
          </a:xfrm>
        </p:spPr>
        <p:txBody>
          <a:bodyPr/>
          <a:lstStyle/>
          <a:p>
            <a:r>
              <a:rPr lang="en-US"/>
              <a:t> </a:t>
            </a:r>
            <a:fld id="{6C13C9F9-2685-4D61-A3E7-ADD523CA98FB}" type="slidenum">
              <a:rPr lang="en-US" smtClean="0"/>
              <a:t>2</a:t>
            </a:fld>
            <a:endParaRPr lang="en-US"/>
          </a:p>
        </p:txBody>
      </p:sp>
    </p:spTree>
    <p:extLst>
      <p:ext uri="{BB962C8B-B14F-4D97-AF65-F5344CB8AC3E}">
        <p14:creationId xmlns:p14="http://schemas.microsoft.com/office/powerpoint/2010/main" val="2201569880"/>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146" name="Title 1"/>
          <p:cNvSpPr>
            <a:spLocks noGrp="1"/>
          </p:cNvSpPr>
          <p:nvPr>
            <p:ph type="title"/>
          </p:nvPr>
        </p:nvSpPr>
        <p:spPr/>
        <p:txBody>
          <a:bodyPr/>
          <a:lstStyle/>
          <a:p>
            <a:pPr eaLnBrk="1" hangingPunct="1"/>
            <a:r>
              <a:rPr lang="en-US" altLang="en-US"/>
              <a:t>What Is a Guardian?</a:t>
            </a:r>
          </a:p>
        </p:txBody>
      </p:sp>
      <p:sp>
        <p:nvSpPr>
          <p:cNvPr id="6147" name="Subtitle 2"/>
          <p:cNvSpPr>
            <a:spLocks noGrp="1"/>
          </p:cNvSpPr>
          <p:nvPr>
            <p:ph idx="1"/>
          </p:nvPr>
        </p:nvSpPr>
        <p:spPr/>
        <p:txBody>
          <a:bodyPr/>
          <a:lstStyle/>
          <a:p>
            <a:pPr eaLnBrk="1" hangingPunct="1"/>
            <a:r>
              <a:rPr lang="en-US" altLang="en-US"/>
              <a:t>A Guardian is someone who has the legal authority to act for someone else.  It is a fiduciary relationship and the Guardian must act on that person’s behalf and in that person’s best interests.</a:t>
            </a:r>
          </a:p>
        </p:txBody>
      </p:sp>
      <p:sp>
        <p:nvSpPr>
          <p:cNvPr id="2" name="Slide Number Placeholder 1">
            <a:extLst>
              <a:ext uri="{FF2B5EF4-FFF2-40B4-BE49-F238E27FC236}">
                <a16:creationId xmlns:a16="http://schemas.microsoft.com/office/drawing/2014/main" id="{C45DFAE7-EA8A-481F-83DB-0B3C0D51DE57}"/>
              </a:ext>
            </a:extLst>
          </p:cNvPr>
          <p:cNvSpPr>
            <a:spLocks noGrp="1"/>
          </p:cNvSpPr>
          <p:nvPr>
            <p:ph type="sldNum" sz="quarter" idx="12"/>
          </p:nvPr>
        </p:nvSpPr>
        <p:spPr/>
        <p:txBody>
          <a:bodyPr/>
          <a:lstStyle/>
          <a:p>
            <a:fld id="{2E5FBCA9-D0AF-484A-8C3B-E4132837C1ED}" type="slidenum">
              <a:rPr lang="en-US" smtClean="0"/>
              <a:t>3</a:t>
            </a:fld>
            <a:endParaRPr lang="en-US"/>
          </a:p>
        </p:txBody>
      </p:sp>
    </p:spTree>
    <p:extLst>
      <p:ext uri="{BB962C8B-B14F-4D97-AF65-F5344CB8AC3E}">
        <p14:creationId xmlns:p14="http://schemas.microsoft.com/office/powerpoint/2010/main" val="1857495427"/>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170" name="Title 1"/>
          <p:cNvSpPr>
            <a:spLocks noGrp="1"/>
          </p:cNvSpPr>
          <p:nvPr>
            <p:ph type="title"/>
          </p:nvPr>
        </p:nvSpPr>
        <p:spPr/>
        <p:txBody>
          <a:bodyPr/>
          <a:lstStyle/>
          <a:p>
            <a:pPr eaLnBrk="1" hangingPunct="1"/>
            <a:r>
              <a:rPr lang="en-US" altLang="en-US"/>
              <a:t>Two Types of Guardianship Estates	</a:t>
            </a:r>
          </a:p>
        </p:txBody>
      </p:sp>
      <p:sp>
        <p:nvSpPr>
          <p:cNvPr id="7171" name="Subtitle 2"/>
          <p:cNvSpPr>
            <a:spLocks noGrp="1"/>
          </p:cNvSpPr>
          <p:nvPr>
            <p:ph idx="1"/>
          </p:nvPr>
        </p:nvSpPr>
        <p:spPr/>
        <p:txBody>
          <a:bodyPr/>
          <a:lstStyle/>
          <a:p>
            <a:pPr eaLnBrk="1" hangingPunct="1">
              <a:buFontTx/>
              <a:buNone/>
            </a:pPr>
            <a:r>
              <a:rPr lang="en-US" altLang="en-US" b="1"/>
              <a:t>	</a:t>
            </a:r>
          </a:p>
        </p:txBody>
      </p:sp>
      <p:graphicFrame>
        <p:nvGraphicFramePr>
          <p:cNvPr id="3" name="Table 2">
            <a:extLst>
              <a:ext uri="{FF2B5EF4-FFF2-40B4-BE49-F238E27FC236}">
                <a16:creationId xmlns:a16="http://schemas.microsoft.com/office/drawing/2014/main" id="{B76C8305-D3D4-47E6-8948-5B3844A58F6A}"/>
              </a:ext>
            </a:extLst>
          </p:cNvPr>
          <p:cNvGraphicFramePr>
            <a:graphicFrameLocks noGrp="1"/>
          </p:cNvGraphicFramePr>
          <p:nvPr>
            <p:extLst>
              <p:ext uri="{D42A27DB-BD31-4B8C-83A1-F6EECF244321}">
                <p14:modId xmlns:p14="http://schemas.microsoft.com/office/powerpoint/2010/main" val="3073678303"/>
              </p:ext>
            </p:extLst>
          </p:nvPr>
        </p:nvGraphicFramePr>
        <p:xfrm>
          <a:off x="814592" y="1358900"/>
          <a:ext cx="6805408" cy="2622550"/>
        </p:xfrm>
        <a:graphic>
          <a:graphicData uri="http://schemas.openxmlformats.org/drawingml/2006/table">
            <a:tbl>
              <a:tblPr firstRow="1" bandRow="1">
                <a:tableStyleId>{5C22544A-7EE6-4342-B048-85BDC9FD1C3A}</a:tableStyleId>
              </a:tblPr>
              <a:tblGrid>
                <a:gridCol w="3402704">
                  <a:extLst>
                    <a:ext uri="{9D8B030D-6E8A-4147-A177-3AD203B41FA5}">
                      <a16:colId xmlns:a16="http://schemas.microsoft.com/office/drawing/2014/main" val="1640455927"/>
                    </a:ext>
                  </a:extLst>
                </a:gridCol>
                <a:gridCol w="3402704">
                  <a:extLst>
                    <a:ext uri="{9D8B030D-6E8A-4147-A177-3AD203B41FA5}">
                      <a16:colId xmlns:a16="http://schemas.microsoft.com/office/drawing/2014/main" val="1841227933"/>
                    </a:ext>
                  </a:extLst>
                </a:gridCol>
              </a:tblGrid>
              <a:tr h="1140239">
                <a:tc>
                  <a:txBody>
                    <a:bodyPr vert="horz" wrap="square"/>
                    <a:lstStyle/>
                    <a:p>
                      <a:pPr algn="ctr"/>
                      <a:r>
                        <a:rPr lang="en-US"/>
                        <a:t>GUARDIANSHIP OF A MINOR’S ESTATE</a:t>
                      </a:r>
                    </a:p>
                  </a:txBody>
                  <a:tcPr/>
                </a:tc>
                <a:tc>
                  <a:txBody>
                    <a:bodyPr vert="horz" wrap="square"/>
                    <a:lstStyle/>
                    <a:p>
                      <a:pPr algn="ctr"/>
                      <a:r>
                        <a:rPr lang="en-US"/>
                        <a:t>GUARDIANSHIP OF AN INCAPACITATED PERSON’S ESTATE</a:t>
                      </a:r>
                    </a:p>
                  </a:txBody>
                  <a:tcPr/>
                </a:tc>
                <a:extLst>
                  <a:ext uri="{0D108BD9-81ED-4DB2-BD59-A6C34878D82A}">
                    <a16:rowId xmlns:a16="http://schemas.microsoft.com/office/drawing/2014/main" val="1129822360"/>
                  </a:ext>
                </a:extLst>
              </a:tr>
              <a:tr h="1482311">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en-US"/>
                        <a:t>For those under the age of 18.</a:t>
                      </a:r>
                    </a:p>
                    <a:p>
                      <a:pPr algn="l"/>
                      <a:endParaRPr lang="en-US"/>
                    </a:p>
                  </a:txBody>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en-US"/>
                        <a:t>For those over the age of 18 who have been declared Incapacitated by the Court.</a:t>
                      </a:r>
                      <a:endParaRPr lang="en-US" altLang="en-US" b="1"/>
                    </a:p>
                    <a:p>
                      <a:pPr algn="l"/>
                      <a:endParaRPr lang="en-US"/>
                    </a:p>
                  </a:txBody>
                  <a:tcPr/>
                </a:tc>
                <a:extLst>
                  <a:ext uri="{0D108BD9-81ED-4DB2-BD59-A6C34878D82A}">
                    <a16:rowId xmlns:a16="http://schemas.microsoft.com/office/drawing/2014/main" val="356611633"/>
                  </a:ext>
                </a:extLst>
              </a:tr>
            </a:tbl>
          </a:graphicData>
        </a:graphic>
      </p:graphicFrame>
      <p:sp>
        <p:nvSpPr>
          <p:cNvPr id="2" name="Slide Number Placeholder 1">
            <a:extLst>
              <a:ext uri="{FF2B5EF4-FFF2-40B4-BE49-F238E27FC236}">
                <a16:creationId xmlns:a16="http://schemas.microsoft.com/office/drawing/2014/main" id="{43DC313D-A129-49C0-899C-72B8E4B00EF9}"/>
              </a:ext>
            </a:extLst>
          </p:cNvPr>
          <p:cNvSpPr>
            <a:spLocks noGrp="1"/>
          </p:cNvSpPr>
          <p:nvPr>
            <p:ph type="sldNum" sz="quarter" idx="12"/>
          </p:nvPr>
        </p:nvSpPr>
        <p:spPr/>
        <p:txBody>
          <a:bodyPr/>
          <a:lstStyle/>
          <a:p>
            <a:fld id="{2E5FBCA9-D0AF-484A-8C3B-E4132837C1ED}" type="slidenum">
              <a:rPr lang="en-US" smtClean="0"/>
              <a:t>4</a:t>
            </a:fld>
            <a:endParaRPr lang="en-US"/>
          </a:p>
        </p:txBody>
      </p:sp>
    </p:spTree>
    <p:extLst>
      <p:ext uri="{BB962C8B-B14F-4D97-AF65-F5344CB8AC3E}">
        <p14:creationId xmlns:p14="http://schemas.microsoft.com/office/powerpoint/2010/main" val="3412877917"/>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8194" name="Title 1"/>
          <p:cNvSpPr>
            <a:spLocks noGrp="1"/>
          </p:cNvSpPr>
          <p:nvPr>
            <p:ph type="title"/>
          </p:nvPr>
        </p:nvSpPr>
        <p:spPr/>
        <p:txBody>
          <a:bodyPr/>
          <a:lstStyle/>
          <a:p>
            <a:pPr eaLnBrk="1" hangingPunct="1"/>
            <a:r>
              <a:rPr lang="en-US" altLang="en-US" sz="3600"/>
              <a:t>We Are Discussing Only Guardianship of an Incapacitated Person (not of a Minor)</a:t>
            </a:r>
          </a:p>
        </p:txBody>
      </p:sp>
      <p:sp>
        <p:nvSpPr>
          <p:cNvPr id="8195" name="Subtitle 2"/>
          <p:cNvSpPr>
            <a:spLocks noGrp="1"/>
          </p:cNvSpPr>
          <p:nvPr>
            <p:ph idx="1"/>
          </p:nvPr>
        </p:nvSpPr>
        <p:spPr/>
        <p:txBody>
          <a:bodyPr/>
          <a:lstStyle/>
          <a:p>
            <a:pPr eaLnBrk="1" hangingPunct="1"/>
            <a:r>
              <a:rPr lang="en-US" altLang="en-US"/>
              <a:t>The Incapacitated Person is a “Ward” </a:t>
            </a:r>
          </a:p>
          <a:p>
            <a:pPr lvl="1"/>
            <a:r>
              <a:rPr lang="en-US" altLang="en-US"/>
              <a:t>Note:  The word “Beneficiary” is used when referring to a Trust.</a:t>
            </a:r>
          </a:p>
          <a:p>
            <a:pPr lvl="1"/>
            <a:r>
              <a:rPr lang="en-US" altLang="en-US"/>
              <a:t>But Guardianship is also a fiduciary relationship.</a:t>
            </a:r>
          </a:p>
        </p:txBody>
      </p:sp>
      <p:sp>
        <p:nvSpPr>
          <p:cNvPr id="2" name="Slide Number Placeholder 1">
            <a:extLst>
              <a:ext uri="{FF2B5EF4-FFF2-40B4-BE49-F238E27FC236}">
                <a16:creationId xmlns:a16="http://schemas.microsoft.com/office/drawing/2014/main" id="{73A8F8F5-99E8-4658-9046-733E85FAE6F3}"/>
              </a:ext>
            </a:extLst>
          </p:cNvPr>
          <p:cNvSpPr>
            <a:spLocks noGrp="1"/>
          </p:cNvSpPr>
          <p:nvPr>
            <p:ph type="sldNum" sz="quarter" idx="12"/>
          </p:nvPr>
        </p:nvSpPr>
        <p:spPr/>
        <p:txBody>
          <a:bodyPr/>
          <a:lstStyle/>
          <a:p>
            <a:fld id="{2E5FBCA9-D0AF-484A-8C3B-E4132837C1ED}" type="slidenum">
              <a:rPr lang="en-US" smtClean="0"/>
              <a:t>5</a:t>
            </a:fld>
            <a:endParaRPr lang="en-US"/>
          </a:p>
        </p:txBody>
      </p:sp>
    </p:spTree>
    <p:extLst>
      <p:ext uri="{BB962C8B-B14F-4D97-AF65-F5344CB8AC3E}">
        <p14:creationId xmlns:p14="http://schemas.microsoft.com/office/powerpoint/2010/main" val="4128793973"/>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218" name="Title 1"/>
          <p:cNvSpPr>
            <a:spLocks noGrp="1"/>
          </p:cNvSpPr>
          <p:nvPr>
            <p:ph type="title"/>
          </p:nvPr>
        </p:nvSpPr>
        <p:spPr/>
        <p:txBody>
          <a:bodyPr/>
          <a:lstStyle/>
          <a:p>
            <a:pPr algn="l" eaLnBrk="1" hangingPunct="1"/>
            <a:r>
              <a:rPr lang="en-US" altLang="en-US"/>
              <a:t>There Are Two Kinds of Guardians of the Incapacitated Person</a:t>
            </a:r>
          </a:p>
        </p:txBody>
      </p:sp>
      <p:sp>
        <p:nvSpPr>
          <p:cNvPr id="9219" name="Subtitle 2"/>
          <p:cNvSpPr>
            <a:spLocks noGrp="1"/>
          </p:cNvSpPr>
          <p:nvPr>
            <p:ph sz="half" idx="1"/>
          </p:nvPr>
        </p:nvSpPr>
        <p:spPr>
          <a:xfrm>
            <a:off x="457200" y="1651000"/>
            <a:ext cx="4032250" cy="3117850"/>
          </a:xfrm>
        </p:spPr>
        <p:txBody>
          <a:bodyPr/>
          <a:lstStyle/>
          <a:p>
            <a:pPr marL="0" indent="0" eaLnBrk="1" hangingPunct="1">
              <a:buNone/>
            </a:pPr>
            <a:endParaRPr lang="en-US" altLang="en-US" sz="2400"/>
          </a:p>
        </p:txBody>
      </p:sp>
      <p:sp>
        <p:nvSpPr>
          <p:cNvPr id="8" name="Content Placeholder 7"/>
          <p:cNvSpPr>
            <a:spLocks noGrp="1"/>
          </p:cNvSpPr>
          <p:nvPr>
            <p:ph sz="half" idx="2"/>
          </p:nvPr>
        </p:nvSpPr>
        <p:spPr>
          <a:xfrm>
            <a:off x="4652963" y="1651000"/>
            <a:ext cx="3303587" cy="3117850"/>
          </a:xfrm>
        </p:spPr>
        <p:txBody>
          <a:bodyPr/>
          <a:lstStyle/>
          <a:p>
            <a:pPr marL="0" indent="0" eaLnBrk="1" hangingPunct="1">
              <a:buNone/>
              <a:defRPr/>
            </a:pPr>
            <a:endParaRPr lang="en-US"/>
          </a:p>
        </p:txBody>
      </p:sp>
      <p:graphicFrame>
        <p:nvGraphicFramePr>
          <p:cNvPr id="2" name="Table 1">
            <a:extLst>
              <a:ext uri="{FF2B5EF4-FFF2-40B4-BE49-F238E27FC236}">
                <a16:creationId xmlns:a16="http://schemas.microsoft.com/office/drawing/2014/main" id="{C49E821A-69E8-4123-A6FF-875EA17BE496}"/>
              </a:ext>
            </a:extLst>
          </p:cNvPr>
          <p:cNvGraphicFramePr>
            <a:graphicFrameLocks noGrp="1"/>
          </p:cNvGraphicFramePr>
          <p:nvPr>
            <p:extLst>
              <p:ext uri="{D42A27DB-BD31-4B8C-83A1-F6EECF244321}">
                <p14:modId xmlns:p14="http://schemas.microsoft.com/office/powerpoint/2010/main" val="4064600992"/>
              </p:ext>
            </p:extLst>
          </p:nvPr>
        </p:nvGraphicFramePr>
        <p:xfrm>
          <a:off x="406400" y="1574800"/>
          <a:ext cx="7550150" cy="3194050"/>
        </p:xfrm>
        <a:graphic>
          <a:graphicData uri="http://schemas.openxmlformats.org/drawingml/2006/table">
            <a:tbl>
              <a:tblPr firstRow="1" bandRow="1">
                <a:tableStyleId>{5C22544A-7EE6-4342-B048-85BDC9FD1C3A}</a:tableStyleId>
              </a:tblPr>
              <a:tblGrid>
                <a:gridCol w="3775075">
                  <a:extLst>
                    <a:ext uri="{9D8B030D-6E8A-4147-A177-3AD203B41FA5}">
                      <a16:colId xmlns:a16="http://schemas.microsoft.com/office/drawing/2014/main" val="328598319"/>
                    </a:ext>
                  </a:extLst>
                </a:gridCol>
                <a:gridCol w="3775075">
                  <a:extLst>
                    <a:ext uri="{9D8B030D-6E8A-4147-A177-3AD203B41FA5}">
                      <a16:colId xmlns:a16="http://schemas.microsoft.com/office/drawing/2014/main" val="1918314875"/>
                    </a:ext>
                  </a:extLst>
                </a:gridCol>
              </a:tblGrid>
              <a:tr h="1031573">
                <a:tc>
                  <a:txBody>
                    <a:bodyPr vert="horz" wrap="square"/>
                    <a:lstStyle/>
                    <a:p>
                      <a:pPr marL="228600" indent="-228600" algn="ctr" eaLnBrk="1" hangingPunct="1"/>
                      <a:r>
                        <a:rPr lang="en-US" altLang="en-US" sz="1800" b="1"/>
                        <a:t>GUARDIAN OF THE ESTATE:</a:t>
                      </a:r>
                    </a:p>
                    <a:p>
                      <a:pPr marL="228600" indent="-228600" algn="ctr" eaLnBrk="1" hangingPunct="1">
                        <a:buFontTx/>
                        <a:buNone/>
                      </a:pPr>
                      <a:r>
                        <a:rPr lang="en-US" altLang="en-US" sz="1800"/>
                        <a:t>	</a:t>
                      </a:r>
                      <a:endParaRPr lang="en-US"/>
                    </a:p>
                  </a:txBody>
                  <a:tcPr/>
                </a:tc>
                <a:tc>
                  <a:txBody>
                    <a:bodyPr vert="horz" wrap="square"/>
                    <a:lstStyle/>
                    <a:p>
                      <a:pPr marL="228600" indent="-228600" algn="ctr" eaLnBrk="1" hangingPunct="1">
                        <a:defRPr/>
                      </a:pPr>
                      <a:r>
                        <a:rPr lang="en-US" sz="1800" b="1"/>
                        <a:t>GUARDIAN OF THE PERSON:</a:t>
                      </a:r>
                      <a:endParaRPr lang="en-US" sz="1800"/>
                    </a:p>
                    <a:p>
                      <a:pPr marL="228600" indent="-228600" algn="ctr" eaLnBrk="1" hangingPunct="1">
                        <a:buFontTx/>
                        <a:buNone/>
                        <a:defRPr/>
                      </a:pPr>
                      <a:r>
                        <a:rPr lang="en-US" sz="1800"/>
                        <a:t>	</a:t>
                      </a:r>
                      <a:endParaRPr lang="en-US"/>
                    </a:p>
                  </a:txBody>
                  <a:tcPr/>
                </a:tc>
                <a:extLst>
                  <a:ext uri="{0D108BD9-81ED-4DB2-BD59-A6C34878D82A}">
                    <a16:rowId xmlns:a16="http://schemas.microsoft.com/office/drawing/2014/main" val="1298218102"/>
                  </a:ext>
                </a:extLst>
              </a:tr>
              <a:tr h="2162477">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en-US" sz="1800"/>
                        <a:t>Guardian has the right to control the Estate (the financial affairs) of the Ward.</a:t>
                      </a:r>
                    </a:p>
                    <a:p>
                      <a:pPr algn="l"/>
                      <a:endParaRPr lang="en-US"/>
                    </a:p>
                  </a:txBody>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sz="1800"/>
                        <a:t>Guardian has the right to control decisions concerning the Ward’s person – e.g., medical care, where he/she lives or goes to school.</a:t>
                      </a:r>
                    </a:p>
                    <a:p>
                      <a:pPr algn="l"/>
                      <a:endParaRPr lang="en-US"/>
                    </a:p>
                  </a:txBody>
                  <a:tcPr/>
                </a:tc>
                <a:extLst>
                  <a:ext uri="{0D108BD9-81ED-4DB2-BD59-A6C34878D82A}">
                    <a16:rowId xmlns:a16="http://schemas.microsoft.com/office/drawing/2014/main" val="1214801366"/>
                  </a:ext>
                </a:extLst>
              </a:tr>
            </a:tbl>
          </a:graphicData>
        </a:graphic>
      </p:graphicFrame>
      <p:sp>
        <p:nvSpPr>
          <p:cNvPr id="3" name="Slide Number Placeholder 2">
            <a:extLst>
              <a:ext uri="{FF2B5EF4-FFF2-40B4-BE49-F238E27FC236}">
                <a16:creationId xmlns:a16="http://schemas.microsoft.com/office/drawing/2014/main" id="{CE73A3EF-5596-4525-AC9D-4DCB18E3C4C2}"/>
              </a:ext>
            </a:extLst>
          </p:cNvPr>
          <p:cNvSpPr>
            <a:spLocks noGrp="1"/>
          </p:cNvSpPr>
          <p:nvPr>
            <p:ph type="sldNum" sz="quarter" idx="12"/>
          </p:nvPr>
        </p:nvSpPr>
        <p:spPr/>
        <p:txBody>
          <a:bodyPr/>
          <a:lstStyle/>
          <a:p>
            <a:fld id="{2E5FBCA9-D0AF-484A-8C3B-E4132837C1ED}" type="slidenum">
              <a:rPr lang="en-US" smtClean="0"/>
              <a:t>6</a:t>
            </a:fld>
            <a:endParaRPr lang="en-US"/>
          </a:p>
        </p:txBody>
      </p:sp>
    </p:spTree>
    <p:extLst>
      <p:ext uri="{BB962C8B-B14F-4D97-AF65-F5344CB8AC3E}">
        <p14:creationId xmlns:p14="http://schemas.microsoft.com/office/powerpoint/2010/main" val="343021170"/>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242" name="Title 1"/>
          <p:cNvSpPr>
            <a:spLocks noGrp="1"/>
          </p:cNvSpPr>
          <p:nvPr>
            <p:ph type="title"/>
          </p:nvPr>
        </p:nvSpPr>
        <p:spPr/>
        <p:txBody>
          <a:bodyPr/>
          <a:lstStyle/>
          <a:p>
            <a:pPr algn="l" eaLnBrk="1" hangingPunct="1"/>
            <a:r>
              <a:rPr lang="en-US" altLang="en-US"/>
              <a:t>The Guardianship Can Be Plenary or Limited</a:t>
            </a:r>
          </a:p>
        </p:txBody>
      </p:sp>
      <p:graphicFrame>
        <p:nvGraphicFramePr>
          <p:cNvPr id="2" name="Table 1">
            <a:extLst>
              <a:ext uri="{FF2B5EF4-FFF2-40B4-BE49-F238E27FC236}">
                <a16:creationId xmlns:a16="http://schemas.microsoft.com/office/drawing/2014/main" id="{98194ACB-63FC-4E01-A514-F232F55A5E29}"/>
              </a:ext>
            </a:extLst>
          </p:cNvPr>
          <p:cNvGraphicFramePr>
            <a:graphicFrameLocks noGrp="1"/>
          </p:cNvGraphicFramePr>
          <p:nvPr>
            <p:extLst>
              <p:ext uri="{D42A27DB-BD31-4B8C-83A1-F6EECF244321}">
                <p14:modId xmlns:p14="http://schemas.microsoft.com/office/powerpoint/2010/main" val="3213845227"/>
              </p:ext>
            </p:extLst>
          </p:nvPr>
        </p:nvGraphicFramePr>
        <p:xfrm>
          <a:off x="998895" y="1752042"/>
          <a:ext cx="7146210" cy="3092657"/>
        </p:xfrm>
        <a:graphic>
          <a:graphicData uri="http://schemas.openxmlformats.org/drawingml/2006/table">
            <a:tbl>
              <a:tblPr firstRow="1" bandRow="1">
                <a:tableStyleId>{5C22544A-7EE6-4342-B048-85BDC9FD1C3A}</a:tableStyleId>
              </a:tblPr>
              <a:tblGrid>
                <a:gridCol w="3625017">
                  <a:extLst>
                    <a:ext uri="{9D8B030D-6E8A-4147-A177-3AD203B41FA5}">
                      <a16:colId xmlns:a16="http://schemas.microsoft.com/office/drawing/2014/main" val="3561966108"/>
                    </a:ext>
                  </a:extLst>
                </a:gridCol>
                <a:gridCol w="3521193">
                  <a:extLst>
                    <a:ext uri="{9D8B030D-6E8A-4147-A177-3AD203B41FA5}">
                      <a16:colId xmlns:a16="http://schemas.microsoft.com/office/drawing/2014/main" val="2189643138"/>
                    </a:ext>
                  </a:extLst>
                </a:gridCol>
              </a:tblGrid>
              <a:tr h="1444003">
                <a:tc>
                  <a:txBody>
                    <a:bodyPr vert="horz" wrap="square"/>
                    <a:lstStyle/>
                    <a:p>
                      <a:pPr algn="ctr" eaLnBrk="1" hangingPunct="1"/>
                      <a:r>
                        <a:rPr lang="en-US" altLang="en-US" sz="1800" b="1"/>
                        <a:t>PLENARY GUARDIANSHIP</a:t>
                      </a:r>
                    </a:p>
                    <a:p>
                      <a:pPr algn="ctr" eaLnBrk="1" hangingPunct="1">
                        <a:buFontTx/>
                        <a:buNone/>
                      </a:pPr>
                      <a:r>
                        <a:rPr lang="en-US" altLang="en-US" sz="1800"/>
                        <a:t>	</a:t>
                      </a:r>
                      <a:endParaRPr lang="en-US"/>
                    </a:p>
                  </a:txBody>
                  <a:tcPr/>
                </a:tc>
                <a:tc>
                  <a:txBody>
                    <a:bodyPr vert="horz" wrap="square"/>
                    <a:lstStyle/>
                    <a:p>
                      <a:pPr algn="ctr" eaLnBrk="1" hangingPunct="1"/>
                      <a:r>
                        <a:rPr lang="en-US" altLang="en-US" sz="1800" b="1"/>
                        <a:t>LIMITED GUARDIANSHIP:</a:t>
                      </a:r>
                    </a:p>
                    <a:p>
                      <a:pPr algn="ctr" eaLnBrk="1" hangingPunct="1">
                        <a:buFontTx/>
                        <a:buNone/>
                      </a:pPr>
                      <a:r>
                        <a:rPr lang="en-US" altLang="en-US" sz="1800"/>
                        <a:t>	</a:t>
                      </a:r>
                      <a:endParaRPr lang="en-US"/>
                    </a:p>
                  </a:txBody>
                  <a:tcPr/>
                </a:tc>
                <a:extLst>
                  <a:ext uri="{0D108BD9-81ED-4DB2-BD59-A6C34878D82A}">
                    <a16:rowId xmlns:a16="http://schemas.microsoft.com/office/drawing/2014/main" val="640350713"/>
                  </a:ext>
                </a:extLst>
              </a:tr>
              <a:tr h="1648654">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en-US" sz="1800"/>
                        <a:t>Used when the Ward is totally incapacitated and completely unable to manage his/her own affairs.</a:t>
                      </a:r>
                    </a:p>
                    <a:p>
                      <a:pPr algn="l"/>
                      <a:endParaRPr lang="en-US"/>
                    </a:p>
                  </a:txBody>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en-US" sz="1800"/>
                        <a:t>Used when the Ward is only partially incapacitated and is capable of handling some, but not all, of his/her affairs.</a:t>
                      </a:r>
                    </a:p>
                    <a:p>
                      <a:pPr algn="l"/>
                      <a:endParaRPr lang="en-US"/>
                    </a:p>
                  </a:txBody>
                  <a:tcPr/>
                </a:tc>
                <a:extLst>
                  <a:ext uri="{0D108BD9-81ED-4DB2-BD59-A6C34878D82A}">
                    <a16:rowId xmlns:a16="http://schemas.microsoft.com/office/drawing/2014/main" val="568786741"/>
                  </a:ext>
                </a:extLst>
              </a:tr>
            </a:tbl>
          </a:graphicData>
        </a:graphic>
      </p:graphicFrame>
      <p:sp>
        <p:nvSpPr>
          <p:cNvPr id="3" name="Slide Number Placeholder 2">
            <a:extLst>
              <a:ext uri="{FF2B5EF4-FFF2-40B4-BE49-F238E27FC236}">
                <a16:creationId xmlns:a16="http://schemas.microsoft.com/office/drawing/2014/main" id="{E1508F52-51BD-4814-909B-2CD54D0163DE}"/>
              </a:ext>
            </a:extLst>
          </p:cNvPr>
          <p:cNvSpPr>
            <a:spLocks noGrp="1"/>
          </p:cNvSpPr>
          <p:nvPr>
            <p:ph type="sldNum" sz="quarter" idx="12"/>
          </p:nvPr>
        </p:nvSpPr>
        <p:spPr/>
        <p:txBody>
          <a:bodyPr/>
          <a:lstStyle/>
          <a:p>
            <a:fld id="{2E5FBCA9-D0AF-484A-8C3B-E4132837C1ED}" type="slidenum">
              <a:rPr lang="en-US" smtClean="0"/>
              <a:t>7</a:t>
            </a:fld>
            <a:endParaRPr lang="en-US"/>
          </a:p>
        </p:txBody>
      </p:sp>
    </p:spTree>
    <p:extLst>
      <p:ext uri="{BB962C8B-B14F-4D97-AF65-F5344CB8AC3E}">
        <p14:creationId xmlns:p14="http://schemas.microsoft.com/office/powerpoint/2010/main" val="844527653"/>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1266" name="Title 1"/>
          <p:cNvSpPr>
            <a:spLocks noGrp="1"/>
          </p:cNvSpPr>
          <p:nvPr>
            <p:ph type="title"/>
          </p:nvPr>
        </p:nvSpPr>
        <p:spPr/>
        <p:txBody>
          <a:bodyPr/>
          <a:lstStyle/>
          <a:p>
            <a:pPr eaLnBrk="1" hangingPunct="1"/>
            <a:r>
              <a:rPr lang="en-US" altLang="en-US"/>
              <a:t>Legal Definition of Incapacitated Person</a:t>
            </a:r>
          </a:p>
        </p:txBody>
      </p:sp>
      <p:sp>
        <p:nvSpPr>
          <p:cNvPr id="9219" name="Content Placeholder 2"/>
          <p:cNvSpPr>
            <a:spLocks noGrp="1"/>
          </p:cNvSpPr>
          <p:nvPr>
            <p:ph idx="1"/>
          </p:nvPr>
        </p:nvSpPr>
        <p:spPr>
          <a:ln>
            <a:solidFill>
              <a:schemeClr val="bg1"/>
            </a:solidFill>
          </a:ln>
        </p:spPr>
        <p:txBody>
          <a:bodyPr>
            <a:normAutofit lnSpcReduction="10000"/>
          </a:bodyPr>
          <a:lstStyle/>
          <a:p>
            <a:pPr eaLnBrk="1" hangingPunct="1">
              <a:defRPr/>
            </a:pPr>
            <a:r>
              <a:rPr lang="en-US"/>
              <a:t>An incapacitated person is:</a:t>
            </a:r>
          </a:p>
          <a:p>
            <a:pPr lvl="1" eaLnBrk="1" hangingPunct="1">
              <a:defRPr/>
            </a:pPr>
            <a:r>
              <a:rPr lang="en-US"/>
              <a:t>“[A]n adult whose ability to receive and evaluate information effectively and communicate decisions in any way is impaired to such a significant extent that he is partially or totally unable to manage his financial resources or to meet essential requirements for his physical health and safety.”</a:t>
            </a:r>
            <a:br>
              <a:rPr lang="en-US"/>
            </a:br>
            <a:r>
              <a:rPr lang="en-US"/>
              <a:t>	</a:t>
            </a:r>
            <a:r>
              <a:rPr lang="en-US" i="1"/>
              <a:t>20 Pa. Cons. Stat. Ann. § 5501</a:t>
            </a:r>
          </a:p>
          <a:p>
            <a:pPr lvl="2">
              <a:defRPr/>
            </a:pPr>
            <a:r>
              <a:rPr lang="en-US" b="1"/>
              <a:t>The focus is on the Alleged Incapacitated Person’s ability to:</a:t>
            </a:r>
          </a:p>
          <a:p>
            <a:pPr lvl="3">
              <a:defRPr/>
            </a:pPr>
            <a:r>
              <a:rPr lang="en-US" b="1"/>
              <a:t>Evaluate information, and</a:t>
            </a:r>
          </a:p>
          <a:p>
            <a:pPr lvl="3">
              <a:defRPr/>
            </a:pPr>
            <a:r>
              <a:rPr lang="en-US" b="1"/>
              <a:t>Communicate decisions.</a:t>
            </a:r>
          </a:p>
          <a:p>
            <a:pPr lvl="2" eaLnBrk="1" hangingPunct="1">
              <a:defRPr/>
            </a:pPr>
            <a:endParaRPr lang="en-US"/>
          </a:p>
          <a:p>
            <a:pPr eaLnBrk="1" hangingPunct="1">
              <a:defRPr/>
            </a:pPr>
            <a:endParaRPr lang="en-US"/>
          </a:p>
        </p:txBody>
      </p:sp>
      <p:sp>
        <p:nvSpPr>
          <p:cNvPr id="2" name="Slide Number Placeholder 1">
            <a:extLst>
              <a:ext uri="{FF2B5EF4-FFF2-40B4-BE49-F238E27FC236}">
                <a16:creationId xmlns:a16="http://schemas.microsoft.com/office/drawing/2014/main" id="{A9F9ED1A-C9C5-43D8-ABD3-93FD71CB817B}"/>
              </a:ext>
            </a:extLst>
          </p:cNvPr>
          <p:cNvSpPr>
            <a:spLocks noGrp="1"/>
          </p:cNvSpPr>
          <p:nvPr>
            <p:ph type="sldNum" sz="quarter" idx="12"/>
          </p:nvPr>
        </p:nvSpPr>
        <p:spPr/>
        <p:txBody>
          <a:bodyPr/>
          <a:lstStyle/>
          <a:p>
            <a:fld id="{2E5FBCA9-D0AF-484A-8C3B-E4132837C1ED}" type="slidenum">
              <a:rPr lang="en-US" smtClean="0"/>
              <a:t>8</a:t>
            </a:fld>
            <a:endParaRPr lang="en-US"/>
          </a:p>
        </p:txBody>
      </p:sp>
    </p:spTree>
    <p:extLst>
      <p:ext uri="{BB962C8B-B14F-4D97-AF65-F5344CB8AC3E}">
        <p14:creationId xmlns:p14="http://schemas.microsoft.com/office/powerpoint/2010/main" val="2708582316"/>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2290" name="Title 1"/>
          <p:cNvSpPr>
            <a:spLocks noGrp="1"/>
          </p:cNvSpPr>
          <p:nvPr>
            <p:ph type="title"/>
          </p:nvPr>
        </p:nvSpPr>
        <p:spPr/>
        <p:txBody>
          <a:bodyPr/>
          <a:lstStyle/>
          <a:p>
            <a:r>
              <a:rPr lang="en-US" altLang="en-US"/>
              <a:t>Controlling Law</a:t>
            </a:r>
          </a:p>
        </p:txBody>
      </p:sp>
      <p:sp>
        <p:nvSpPr>
          <p:cNvPr id="12291" name="Content Placeholder 2"/>
          <p:cNvSpPr>
            <a:spLocks noGrp="1"/>
          </p:cNvSpPr>
          <p:nvPr>
            <p:ph idx="1"/>
          </p:nvPr>
        </p:nvSpPr>
        <p:spPr/>
        <p:txBody>
          <a:bodyPr>
            <a:normAutofit/>
          </a:bodyPr>
          <a:lstStyle/>
          <a:p>
            <a:r>
              <a:rPr lang="en-US" altLang="en-US"/>
              <a:t>Chapter 55 of the Pennsylvania Probate Estates, and Fiduciaries Code (“PEF Code”) Annotated:</a:t>
            </a:r>
          </a:p>
          <a:p>
            <a:pPr marL="0" indent="0">
              <a:buNone/>
            </a:pPr>
            <a:r>
              <a:rPr lang="en-US" altLang="en-US"/>
              <a:t>	20 Pa. C.S.A. 5501, et. seq. – </a:t>
            </a:r>
            <a:r>
              <a:rPr lang="en-US" altLang="en-US" b="1"/>
              <a:t>Exhibit 1</a:t>
            </a:r>
            <a:r>
              <a:rPr lang="en-US" altLang="en-US"/>
              <a:t>.</a:t>
            </a:r>
          </a:p>
          <a:p>
            <a:r>
              <a:rPr lang="en-US" altLang="en-US"/>
              <a:t>Chapter XIV of Pennsylvania Orphans’ Court Rules – </a:t>
            </a:r>
            <a:r>
              <a:rPr lang="en-US" altLang="en-US" b="1"/>
              <a:t>Exhibit 2</a:t>
            </a:r>
            <a:r>
              <a:rPr lang="en-US" altLang="en-US"/>
              <a:t>.</a:t>
            </a:r>
          </a:p>
          <a:p>
            <a:r>
              <a:rPr lang="en-US" altLang="en-US"/>
              <a:t>Chapter XIV of Philadelphia County Orphans’ Court Division Local Rules, plus relevant sections of Appendix – </a:t>
            </a:r>
            <a:r>
              <a:rPr lang="en-US" altLang="en-US" b="1"/>
              <a:t>Exhibit 3</a:t>
            </a:r>
            <a:r>
              <a:rPr lang="en-US" altLang="en-US"/>
              <a:t>.</a:t>
            </a:r>
            <a:br>
              <a:rPr lang="en-US" altLang="en-US"/>
            </a:br>
            <a:endParaRPr lang="en-US" altLang="en-US"/>
          </a:p>
          <a:p>
            <a:pPr marL="0" indent="0">
              <a:buNone/>
            </a:pPr>
            <a:endParaRPr lang="en-US" altLang="en-US"/>
          </a:p>
          <a:p>
            <a:pPr marL="0" indent="0">
              <a:buNone/>
            </a:pPr>
            <a:endParaRPr lang="en-US" altLang="en-US"/>
          </a:p>
          <a:p>
            <a:pPr marL="0" indent="0">
              <a:buNone/>
            </a:pPr>
            <a:endParaRPr lang="en-US" altLang="en-US"/>
          </a:p>
          <a:p>
            <a:pPr marL="0" indent="0">
              <a:buNone/>
            </a:pPr>
            <a:endParaRPr lang="en-US" altLang="en-US"/>
          </a:p>
          <a:p>
            <a:pPr marL="0" indent="0">
              <a:buNone/>
            </a:pPr>
            <a:endParaRPr lang="en-US" altLang="en-US"/>
          </a:p>
        </p:txBody>
      </p:sp>
      <p:sp>
        <p:nvSpPr>
          <p:cNvPr id="2" name="Slide Number Placeholder 1">
            <a:extLst>
              <a:ext uri="{FF2B5EF4-FFF2-40B4-BE49-F238E27FC236}">
                <a16:creationId xmlns:a16="http://schemas.microsoft.com/office/drawing/2014/main" id="{7C53ADB5-74BC-48DC-8D01-504A9D078406}"/>
              </a:ext>
            </a:extLst>
          </p:cNvPr>
          <p:cNvSpPr>
            <a:spLocks noGrp="1"/>
          </p:cNvSpPr>
          <p:nvPr>
            <p:ph type="sldNum" sz="quarter" idx="12"/>
          </p:nvPr>
        </p:nvSpPr>
        <p:spPr/>
        <p:txBody>
          <a:bodyPr/>
          <a:lstStyle/>
          <a:p>
            <a:fld id="{2E5FBCA9-D0AF-484A-8C3B-E4132837C1ED}" type="slidenum">
              <a:rPr lang="en-US" smtClean="0"/>
              <a:t>9</a:t>
            </a:fld>
            <a:endParaRPr lang="en-US"/>
          </a:p>
        </p:txBody>
      </p:sp>
    </p:spTree>
    <p:extLst>
      <p:ext uri="{BB962C8B-B14F-4D97-AF65-F5344CB8AC3E}">
        <p14:creationId xmlns:p14="http://schemas.microsoft.com/office/powerpoint/2010/main" val="4012841146"/>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3314" name="Title 1"/>
          <p:cNvSpPr>
            <a:spLocks noGrp="1"/>
          </p:cNvSpPr>
          <p:nvPr>
            <p:ph type="title"/>
          </p:nvPr>
        </p:nvSpPr>
        <p:spPr/>
        <p:txBody>
          <a:bodyPr/>
          <a:lstStyle/>
          <a:p>
            <a:pPr eaLnBrk="1" hangingPunct="1"/>
            <a:r>
              <a:rPr lang="en-US" altLang="en-US"/>
              <a:t>Why Is a Guardianship Needed?</a:t>
            </a:r>
          </a:p>
        </p:txBody>
      </p:sp>
      <p:sp>
        <p:nvSpPr>
          <p:cNvPr id="10243" name="Content Placeholder 2"/>
          <p:cNvSpPr>
            <a:spLocks noGrp="1"/>
          </p:cNvSpPr>
          <p:nvPr>
            <p:ph idx="1"/>
          </p:nvPr>
        </p:nvSpPr>
        <p:spPr/>
        <p:txBody>
          <a:bodyPr>
            <a:normAutofit fontScale="92500" lnSpcReduction="10000"/>
          </a:bodyPr>
          <a:lstStyle/>
          <a:p>
            <a:pPr eaLnBrk="1" hangingPunct="1">
              <a:defRPr/>
            </a:pPr>
            <a:r>
              <a:rPr lang="en-US"/>
              <a:t>If the Alleged Incapacitated Person (AIP) did not make a power of attorney before losing capacity, he/she can’t make one now because he/she lacks capacity.</a:t>
            </a:r>
          </a:p>
          <a:p>
            <a:pPr eaLnBrk="1" hangingPunct="1">
              <a:defRPr/>
            </a:pPr>
            <a:r>
              <a:rPr lang="en-US"/>
              <a:t>Or when a disabled child has reached the age of majority (18).  </a:t>
            </a:r>
          </a:p>
          <a:p>
            <a:pPr lvl="1">
              <a:defRPr/>
            </a:pPr>
            <a:r>
              <a:rPr lang="en-US"/>
              <a:t>The law assumes he/she has capacity, unless declared incapacitated by a court.</a:t>
            </a:r>
          </a:p>
          <a:p>
            <a:pPr eaLnBrk="1" hangingPunct="1">
              <a:defRPr/>
            </a:pPr>
            <a:r>
              <a:rPr lang="en-US"/>
              <a:t>See </a:t>
            </a:r>
            <a:r>
              <a:rPr lang="en-US" i="1"/>
              <a:t>In re Peery</a:t>
            </a:r>
            <a:r>
              <a:rPr lang="en-US"/>
              <a:t>, 556 Pa. 125 (1999), at </a:t>
            </a:r>
            <a:r>
              <a:rPr lang="en-US" b="1"/>
              <a:t>Exhibit 15</a:t>
            </a:r>
            <a:r>
              <a:rPr lang="en-US"/>
              <a:t> in the materials, for a discussion of the importance of determining whether a less restrictive alternative to Guardianship exists. </a:t>
            </a:r>
          </a:p>
        </p:txBody>
      </p:sp>
      <p:sp>
        <p:nvSpPr>
          <p:cNvPr id="2" name="Slide Number Placeholder 1">
            <a:extLst>
              <a:ext uri="{FF2B5EF4-FFF2-40B4-BE49-F238E27FC236}">
                <a16:creationId xmlns:a16="http://schemas.microsoft.com/office/drawing/2014/main" id="{D3589DF7-6E31-4A9A-9BA0-14A7335EEDE8}"/>
              </a:ext>
            </a:extLst>
          </p:cNvPr>
          <p:cNvSpPr>
            <a:spLocks noGrp="1"/>
          </p:cNvSpPr>
          <p:nvPr>
            <p:ph type="sldNum" sz="quarter" idx="12"/>
          </p:nvPr>
        </p:nvSpPr>
        <p:spPr/>
        <p:txBody>
          <a:bodyPr/>
          <a:lstStyle/>
          <a:p>
            <a:fld id="{2E5FBCA9-D0AF-484A-8C3B-E4132837C1ED}" type="slidenum">
              <a:rPr lang="en-US" smtClean="0"/>
              <a:t>10</a:t>
            </a:fld>
            <a:endParaRPr lang="en-US"/>
          </a:p>
        </p:txBody>
      </p:sp>
    </p:spTree>
    <p:extLst>
      <p:ext uri="{BB962C8B-B14F-4D97-AF65-F5344CB8AC3E}">
        <p14:creationId xmlns:p14="http://schemas.microsoft.com/office/powerpoint/2010/main" val="705502502"/>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4338" name="Title 1"/>
          <p:cNvSpPr>
            <a:spLocks noGrp="1"/>
          </p:cNvSpPr>
          <p:nvPr>
            <p:ph type="title"/>
          </p:nvPr>
        </p:nvSpPr>
        <p:spPr/>
        <p:txBody>
          <a:bodyPr/>
          <a:lstStyle/>
          <a:p>
            <a:pPr eaLnBrk="1" hangingPunct="1"/>
            <a:r>
              <a:rPr lang="en-US" altLang="en-US"/>
              <a:t>Who Can File for Guardianship in Philadelphia?</a:t>
            </a:r>
          </a:p>
        </p:txBody>
      </p:sp>
      <p:sp>
        <p:nvSpPr>
          <p:cNvPr id="14339" name="Content Placeholder 2"/>
          <p:cNvSpPr>
            <a:spLocks noGrp="1"/>
          </p:cNvSpPr>
          <p:nvPr>
            <p:ph idx="1"/>
          </p:nvPr>
        </p:nvSpPr>
        <p:spPr>
          <a:xfrm>
            <a:off x="389106" y="1815830"/>
            <a:ext cx="7600545" cy="4414196"/>
          </a:xfrm>
        </p:spPr>
        <p:txBody>
          <a:bodyPr>
            <a:normAutofit lnSpcReduction="10000"/>
          </a:bodyPr>
          <a:lstStyle/>
          <a:p>
            <a:pPr eaLnBrk="1" hangingPunct="1"/>
            <a:r>
              <a:rPr lang="en-US" altLang="en-US"/>
              <a:t>Anyone interested in the alleged incapacitated person’s welfare may file a petition to appoint a Guardian.  </a:t>
            </a:r>
            <a:br>
              <a:rPr lang="en-US" altLang="en-US"/>
            </a:br>
            <a:r>
              <a:rPr lang="en-US" altLang="en-US"/>
              <a:t>	</a:t>
            </a:r>
            <a:r>
              <a:rPr lang="en-US" altLang="en-US" i="1"/>
              <a:t>20 Pa. Cons. Stat. Ann. § 5511(a)</a:t>
            </a:r>
          </a:p>
          <a:p>
            <a:r>
              <a:rPr lang="en-US" altLang="en-US"/>
              <a:t>Until June 1, 2019, in Philadelphia, the proposed guardian had to certify that he/she:</a:t>
            </a:r>
          </a:p>
          <a:p>
            <a:pPr lvl="1"/>
            <a:r>
              <a:rPr lang="en-US" altLang="en-US"/>
              <a:t>is a citizen of the United States; and</a:t>
            </a:r>
          </a:p>
          <a:p>
            <a:pPr lvl="1"/>
            <a:r>
              <a:rPr lang="en-US" altLang="en-US"/>
              <a:t>is able to speak, read and write the English language. </a:t>
            </a:r>
          </a:p>
          <a:p>
            <a:pPr marL="804863" lvl="3" indent="0">
              <a:buNone/>
            </a:pPr>
            <a:r>
              <a:rPr lang="en-US" altLang="en-US" i="1"/>
              <a:t>Local Rule 14.2B </a:t>
            </a:r>
            <a:r>
              <a:rPr lang="en-US" altLang="en-US"/>
              <a:t>(</a:t>
            </a:r>
            <a:r>
              <a:rPr lang="en-US" altLang="en-US" b="1" u="sng"/>
              <a:t>no longer in effect as of 6/1/19</a:t>
            </a:r>
            <a:r>
              <a:rPr lang="en-US" altLang="en-US"/>
              <a:t>)</a:t>
            </a:r>
          </a:p>
        </p:txBody>
      </p:sp>
      <p:sp>
        <p:nvSpPr>
          <p:cNvPr id="2" name="Slide Number Placeholder 1">
            <a:extLst>
              <a:ext uri="{FF2B5EF4-FFF2-40B4-BE49-F238E27FC236}">
                <a16:creationId xmlns:a16="http://schemas.microsoft.com/office/drawing/2014/main" id="{851D3A02-6CED-43E2-BBA2-8971E694E0CF}"/>
              </a:ext>
            </a:extLst>
          </p:cNvPr>
          <p:cNvSpPr>
            <a:spLocks noGrp="1"/>
          </p:cNvSpPr>
          <p:nvPr>
            <p:ph type="sldNum" sz="quarter" idx="12"/>
          </p:nvPr>
        </p:nvSpPr>
        <p:spPr/>
        <p:txBody>
          <a:bodyPr/>
          <a:lstStyle/>
          <a:p>
            <a:fld id="{2E5FBCA9-D0AF-484A-8C3B-E4132837C1ED}" type="slidenum">
              <a:rPr lang="en-US" smtClean="0"/>
              <a:t>11</a:t>
            </a:fld>
            <a:endParaRPr lang="en-US"/>
          </a:p>
        </p:txBody>
      </p:sp>
    </p:spTree>
    <p:extLst>
      <p:ext uri="{BB962C8B-B14F-4D97-AF65-F5344CB8AC3E}">
        <p14:creationId xmlns:p14="http://schemas.microsoft.com/office/powerpoint/2010/main" val="1096701650"/>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5362" name="Title 1"/>
          <p:cNvSpPr>
            <a:spLocks noGrp="1"/>
          </p:cNvSpPr>
          <p:nvPr>
            <p:ph type="title"/>
          </p:nvPr>
        </p:nvSpPr>
        <p:spPr/>
        <p:txBody>
          <a:bodyPr/>
          <a:lstStyle/>
          <a:p>
            <a:pPr eaLnBrk="1" hangingPunct="1"/>
            <a:r>
              <a:rPr lang="en-US" altLang="en-US"/>
              <a:t>Jurisdictional Issues</a:t>
            </a:r>
          </a:p>
        </p:txBody>
      </p:sp>
      <p:sp>
        <p:nvSpPr>
          <p:cNvPr id="15363" name="Content Placeholder 2"/>
          <p:cNvSpPr>
            <a:spLocks noGrp="1"/>
          </p:cNvSpPr>
          <p:nvPr>
            <p:ph idx="1"/>
          </p:nvPr>
        </p:nvSpPr>
        <p:spPr/>
        <p:txBody>
          <a:bodyPr/>
          <a:lstStyle/>
          <a:p>
            <a:pPr eaLnBrk="1" hangingPunct="1"/>
            <a:r>
              <a:rPr lang="en-US" altLang="en-US"/>
              <a:t>Pennsylvania courts have the power to appoint a Guardian for:</a:t>
            </a:r>
          </a:p>
          <a:p>
            <a:pPr lvl="1" eaLnBrk="1" hangingPunct="1"/>
            <a:r>
              <a:rPr lang="en-US" altLang="en-US"/>
              <a:t>Any resident of the Commonwealth of Pennsylvania; or</a:t>
            </a:r>
          </a:p>
          <a:p>
            <a:pPr lvl="1" eaLnBrk="1" hangingPunct="1"/>
            <a:r>
              <a:rPr lang="en-US" altLang="en-US"/>
              <a:t>Any non-resident who owns property in the Commonwealth of Pennsylvania.</a:t>
            </a:r>
          </a:p>
          <a:p>
            <a:pPr lvl="2"/>
            <a:r>
              <a:rPr lang="en-US" altLang="en-US"/>
              <a:t>If the non-resident has a guardian in another state, the court will give preference to the foreign guardian.</a:t>
            </a:r>
          </a:p>
          <a:p>
            <a:pPr marL="1092200" lvl="4" indent="0">
              <a:buNone/>
            </a:pPr>
            <a:r>
              <a:rPr lang="en-US" altLang="en-US" i="1"/>
              <a:t>20 Pa. Cons. Stat. Ann. § 5511(b)</a:t>
            </a:r>
          </a:p>
        </p:txBody>
      </p:sp>
      <p:sp>
        <p:nvSpPr>
          <p:cNvPr id="2" name="Slide Number Placeholder 1">
            <a:extLst>
              <a:ext uri="{FF2B5EF4-FFF2-40B4-BE49-F238E27FC236}">
                <a16:creationId xmlns:a16="http://schemas.microsoft.com/office/drawing/2014/main" id="{ED017438-9BA8-456B-B39A-DF3299D26C7B}"/>
              </a:ext>
            </a:extLst>
          </p:cNvPr>
          <p:cNvSpPr>
            <a:spLocks noGrp="1"/>
          </p:cNvSpPr>
          <p:nvPr>
            <p:ph type="sldNum" sz="quarter" idx="12"/>
          </p:nvPr>
        </p:nvSpPr>
        <p:spPr/>
        <p:txBody>
          <a:bodyPr/>
          <a:lstStyle/>
          <a:p>
            <a:fld id="{2E5FBCA9-D0AF-484A-8C3B-E4132837C1ED}" type="slidenum">
              <a:rPr lang="en-US" smtClean="0"/>
              <a:t>12</a:t>
            </a:fld>
            <a:endParaRPr lang="en-US"/>
          </a:p>
        </p:txBody>
      </p:sp>
    </p:spTree>
    <p:extLst>
      <p:ext uri="{BB962C8B-B14F-4D97-AF65-F5344CB8AC3E}">
        <p14:creationId xmlns:p14="http://schemas.microsoft.com/office/powerpoint/2010/main" val="3560373452"/>
      </p:ext>
    </p:extLst>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6386" name="Title 1"/>
          <p:cNvSpPr>
            <a:spLocks noGrp="1"/>
          </p:cNvSpPr>
          <p:nvPr>
            <p:ph type="title"/>
          </p:nvPr>
        </p:nvSpPr>
        <p:spPr/>
        <p:txBody>
          <a:bodyPr/>
          <a:lstStyle/>
          <a:p>
            <a:pPr eaLnBrk="1" hangingPunct="1"/>
            <a:r>
              <a:rPr lang="en-US" altLang="en-US"/>
              <a:t>Jurisdictional Issues (Continued)</a:t>
            </a:r>
          </a:p>
        </p:txBody>
      </p:sp>
      <p:sp>
        <p:nvSpPr>
          <p:cNvPr id="13315" name="Content Placeholder 2"/>
          <p:cNvSpPr>
            <a:spLocks noGrp="1"/>
          </p:cNvSpPr>
          <p:nvPr>
            <p:ph idx="1"/>
          </p:nvPr>
        </p:nvSpPr>
        <p:spPr/>
        <p:txBody>
          <a:bodyPr>
            <a:normAutofit/>
          </a:bodyPr>
          <a:lstStyle/>
          <a:p>
            <a:pPr eaLnBrk="1" hangingPunct="1">
              <a:defRPr/>
            </a:pPr>
            <a:r>
              <a:rPr lang="en-US"/>
              <a:t>The Orphans’ Court division of the Court of Common Pleas has jurisdiction to declare an individual to be incapacitated and to appoint a guardian.</a:t>
            </a:r>
          </a:p>
          <a:p>
            <a:pPr eaLnBrk="1" hangingPunct="1">
              <a:defRPr/>
            </a:pPr>
            <a:r>
              <a:rPr lang="en-US"/>
              <a:t>Which county should you file in?</a:t>
            </a:r>
          </a:p>
          <a:p>
            <a:pPr lvl="1" eaLnBrk="1" hangingPunct="1">
              <a:defRPr/>
            </a:pPr>
            <a:r>
              <a:rPr lang="en-US"/>
              <a:t>The Petition for Guardianship should be filed in the county where the alleged incapacitated person resides.</a:t>
            </a:r>
          </a:p>
          <a:p>
            <a:pPr lvl="1" eaLnBrk="1" hangingPunct="1">
              <a:buFontTx/>
              <a:buNone/>
              <a:defRPr/>
            </a:pPr>
            <a:r>
              <a:rPr lang="en-US" i="1"/>
              <a:t>		20 Pa. Cons. Stat. Ann. § 5512(a)</a:t>
            </a:r>
          </a:p>
          <a:p>
            <a:pPr lvl="1" eaLnBrk="1" hangingPunct="1">
              <a:defRPr/>
            </a:pPr>
            <a:endParaRPr lang="en-US"/>
          </a:p>
          <a:p>
            <a:pPr lvl="2" eaLnBrk="1" hangingPunct="1">
              <a:defRPr/>
            </a:pPr>
            <a:endParaRPr lang="en-US"/>
          </a:p>
        </p:txBody>
      </p:sp>
      <p:sp>
        <p:nvSpPr>
          <p:cNvPr id="2" name="Slide Number Placeholder 1">
            <a:extLst>
              <a:ext uri="{FF2B5EF4-FFF2-40B4-BE49-F238E27FC236}">
                <a16:creationId xmlns:a16="http://schemas.microsoft.com/office/drawing/2014/main" id="{FBB37F49-4E3E-4FD7-9ED3-8734264903B0}"/>
              </a:ext>
            </a:extLst>
          </p:cNvPr>
          <p:cNvSpPr>
            <a:spLocks noGrp="1"/>
          </p:cNvSpPr>
          <p:nvPr>
            <p:ph type="sldNum" sz="quarter" idx="12"/>
          </p:nvPr>
        </p:nvSpPr>
        <p:spPr/>
        <p:txBody>
          <a:bodyPr/>
          <a:lstStyle/>
          <a:p>
            <a:fld id="{2E5FBCA9-D0AF-484A-8C3B-E4132837C1ED}" type="slidenum">
              <a:rPr lang="en-US" smtClean="0"/>
              <a:t>13</a:t>
            </a:fld>
            <a:endParaRPr lang="en-US"/>
          </a:p>
        </p:txBody>
      </p:sp>
    </p:spTree>
    <p:extLst>
      <p:ext uri="{BB962C8B-B14F-4D97-AF65-F5344CB8AC3E}">
        <p14:creationId xmlns:p14="http://schemas.microsoft.com/office/powerpoint/2010/main" val="3751418540"/>
      </p:ext>
    </p:ext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7410" name="Title 1"/>
          <p:cNvSpPr>
            <a:spLocks noGrp="1"/>
          </p:cNvSpPr>
          <p:nvPr>
            <p:ph type="title"/>
          </p:nvPr>
        </p:nvSpPr>
        <p:spPr/>
        <p:txBody>
          <a:bodyPr/>
          <a:lstStyle/>
          <a:p>
            <a:pPr eaLnBrk="1" hangingPunct="1"/>
            <a:r>
              <a:rPr lang="en-US" altLang="en-US"/>
              <a:t>Important Notice and Service Issues</a:t>
            </a:r>
          </a:p>
        </p:txBody>
      </p:sp>
      <p:sp>
        <p:nvSpPr>
          <p:cNvPr id="14339" name="Content Placeholder 2"/>
          <p:cNvSpPr>
            <a:spLocks noGrp="1"/>
          </p:cNvSpPr>
          <p:nvPr>
            <p:ph idx="1"/>
          </p:nvPr>
        </p:nvSpPr>
        <p:spPr/>
        <p:txBody>
          <a:bodyPr>
            <a:normAutofit/>
          </a:bodyPr>
          <a:lstStyle/>
          <a:p>
            <a:pPr eaLnBrk="1" hangingPunct="1">
              <a:defRPr/>
            </a:pPr>
            <a:r>
              <a:rPr lang="en-US"/>
              <a:t>Written notice must be given to the AIP “in large type and simple language.”</a:t>
            </a:r>
          </a:p>
          <a:p>
            <a:pPr eaLnBrk="1" hangingPunct="1">
              <a:defRPr/>
            </a:pPr>
            <a:r>
              <a:rPr lang="en-US"/>
              <a:t>Personal service is required at least 20 days before the hearing.</a:t>
            </a:r>
          </a:p>
          <a:p>
            <a:pPr eaLnBrk="1" hangingPunct="1">
              <a:defRPr/>
            </a:pPr>
            <a:r>
              <a:rPr lang="en-US"/>
              <a:t>Written notice of the Petition must be given to presumptive heirs at law (typically parents).</a:t>
            </a:r>
          </a:p>
          <a:p>
            <a:pPr eaLnBrk="1" hangingPunct="1">
              <a:defRPr/>
            </a:pPr>
            <a:r>
              <a:rPr lang="en-US"/>
              <a:t>Written notice to anyone providing residential services to the AIP.</a:t>
            </a:r>
          </a:p>
        </p:txBody>
      </p:sp>
      <p:sp>
        <p:nvSpPr>
          <p:cNvPr id="2" name="Slide Number Placeholder 1">
            <a:extLst>
              <a:ext uri="{FF2B5EF4-FFF2-40B4-BE49-F238E27FC236}">
                <a16:creationId xmlns:a16="http://schemas.microsoft.com/office/drawing/2014/main" id="{75AEE3D8-DE29-4C6A-BE45-7B4AB81ACDC0}"/>
              </a:ext>
            </a:extLst>
          </p:cNvPr>
          <p:cNvSpPr>
            <a:spLocks noGrp="1"/>
          </p:cNvSpPr>
          <p:nvPr>
            <p:ph type="sldNum" sz="quarter" idx="12"/>
          </p:nvPr>
        </p:nvSpPr>
        <p:spPr/>
        <p:txBody>
          <a:bodyPr/>
          <a:lstStyle/>
          <a:p>
            <a:fld id="{2E5FBCA9-D0AF-484A-8C3B-E4132837C1ED}" type="slidenum">
              <a:rPr lang="en-US" smtClean="0"/>
              <a:t>14</a:t>
            </a:fld>
            <a:endParaRPr lang="en-US"/>
          </a:p>
        </p:txBody>
      </p:sp>
    </p:spTree>
    <p:extLst>
      <p:ext uri="{BB962C8B-B14F-4D97-AF65-F5344CB8AC3E}">
        <p14:creationId xmlns:p14="http://schemas.microsoft.com/office/powerpoint/2010/main" val="527843914"/>
      </p:ext>
    </p:extLst>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8434" name="Title 1"/>
          <p:cNvSpPr>
            <a:spLocks noGrp="1"/>
          </p:cNvSpPr>
          <p:nvPr>
            <p:ph type="title"/>
          </p:nvPr>
        </p:nvSpPr>
        <p:spPr/>
        <p:txBody>
          <a:bodyPr/>
          <a:lstStyle/>
          <a:p>
            <a:pPr eaLnBrk="1" hangingPunct="1"/>
            <a:r>
              <a:rPr lang="en-US" altLang="en-US"/>
              <a:t>Required Court Findings:</a:t>
            </a:r>
          </a:p>
        </p:txBody>
      </p:sp>
      <p:sp>
        <p:nvSpPr>
          <p:cNvPr id="15363" name="Content Placeholder 2"/>
          <p:cNvSpPr>
            <a:spLocks noGrp="1"/>
          </p:cNvSpPr>
          <p:nvPr>
            <p:ph idx="1"/>
          </p:nvPr>
        </p:nvSpPr>
        <p:spPr/>
        <p:txBody>
          <a:bodyPr>
            <a:normAutofit fontScale="85000" lnSpcReduction="20000"/>
          </a:bodyPr>
          <a:lstStyle/>
          <a:p>
            <a:pPr eaLnBrk="1" hangingPunct="1">
              <a:defRPr/>
            </a:pPr>
            <a:r>
              <a:rPr lang="en-US"/>
              <a:t>The Court must find that the individual is incapacitated through clear and convincing evidence.</a:t>
            </a:r>
          </a:p>
          <a:p>
            <a:pPr eaLnBrk="1" hangingPunct="1">
              <a:defRPr/>
            </a:pPr>
            <a:r>
              <a:rPr lang="en-US"/>
              <a:t>The Court considers the following:</a:t>
            </a:r>
          </a:p>
          <a:p>
            <a:pPr lvl="1" eaLnBrk="1" hangingPunct="1">
              <a:defRPr/>
            </a:pPr>
            <a:r>
              <a:rPr lang="en-US" sz="2600"/>
              <a:t>The nature of the condition/disability that impairs the person’s capacity to make and communicate decisions; and</a:t>
            </a:r>
          </a:p>
          <a:p>
            <a:pPr lvl="1" eaLnBrk="1" hangingPunct="1">
              <a:defRPr/>
            </a:pPr>
            <a:r>
              <a:rPr lang="en-US" sz="2600"/>
              <a:t>The extent of the individual’s capacity to make and communicate decisions.</a:t>
            </a:r>
          </a:p>
          <a:p>
            <a:pPr eaLnBrk="1" hangingPunct="1">
              <a:defRPr/>
            </a:pPr>
            <a:r>
              <a:rPr lang="en-US"/>
              <a:t>The AIP’s incapacity must be proven through expert medical testimony, which is typically provided by way of a written Expert Report in the Orphans’ Court mandated form, and not by live testimony, as discussed in greater detail within and in Pennsylvania Orphans’ Court Rule 14.3. </a:t>
            </a:r>
            <a:r>
              <a:rPr lang="en-US" u="sng"/>
              <a:t>See</a:t>
            </a:r>
            <a:r>
              <a:rPr lang="en-US" b="1"/>
              <a:t> Exhibit 2.</a:t>
            </a:r>
            <a:endParaRPr lang="en-US"/>
          </a:p>
        </p:txBody>
      </p:sp>
      <p:sp>
        <p:nvSpPr>
          <p:cNvPr id="2" name="Slide Number Placeholder 1">
            <a:extLst>
              <a:ext uri="{FF2B5EF4-FFF2-40B4-BE49-F238E27FC236}">
                <a16:creationId xmlns:a16="http://schemas.microsoft.com/office/drawing/2014/main" id="{EA049410-E2A9-4CF9-AEA9-35943F503D27}"/>
              </a:ext>
            </a:extLst>
          </p:cNvPr>
          <p:cNvSpPr>
            <a:spLocks noGrp="1"/>
          </p:cNvSpPr>
          <p:nvPr>
            <p:ph type="sldNum" sz="quarter" idx="12"/>
          </p:nvPr>
        </p:nvSpPr>
        <p:spPr/>
        <p:txBody>
          <a:bodyPr/>
          <a:lstStyle/>
          <a:p>
            <a:fld id="{2E5FBCA9-D0AF-484A-8C3B-E4132837C1ED}" type="slidenum">
              <a:rPr lang="en-US" smtClean="0"/>
              <a:t>15</a:t>
            </a:fld>
            <a:endParaRPr lang="en-US"/>
          </a:p>
        </p:txBody>
      </p:sp>
    </p:spTree>
    <p:extLst>
      <p:ext uri="{BB962C8B-B14F-4D97-AF65-F5344CB8AC3E}">
        <p14:creationId xmlns:p14="http://schemas.microsoft.com/office/powerpoint/2010/main" val="1321119672"/>
      </p:ext>
    </p:extLst>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506" name="Title 1"/>
          <p:cNvSpPr>
            <a:spLocks noGrp="1"/>
          </p:cNvSpPr>
          <p:nvPr>
            <p:ph type="title"/>
          </p:nvPr>
        </p:nvSpPr>
        <p:spPr/>
        <p:txBody>
          <a:bodyPr/>
          <a:lstStyle/>
          <a:p>
            <a:pPr eaLnBrk="1" hangingPunct="1"/>
            <a:r>
              <a:rPr lang="en-US" altLang="en-US"/>
              <a:t>Who Is Your Client?</a:t>
            </a:r>
          </a:p>
        </p:txBody>
      </p:sp>
      <p:sp>
        <p:nvSpPr>
          <p:cNvPr id="21507" name="Content Placeholder 2"/>
          <p:cNvSpPr>
            <a:spLocks noGrp="1"/>
          </p:cNvSpPr>
          <p:nvPr>
            <p:ph idx="1"/>
          </p:nvPr>
        </p:nvSpPr>
        <p:spPr/>
        <p:txBody>
          <a:bodyPr/>
          <a:lstStyle/>
          <a:p>
            <a:pPr eaLnBrk="1" hangingPunct="1"/>
            <a:r>
              <a:rPr lang="en-US" altLang="en-US"/>
              <a:t>Your client is the proposed Guardian.</a:t>
            </a:r>
          </a:p>
          <a:p>
            <a:pPr eaLnBrk="1" hangingPunct="1"/>
            <a:r>
              <a:rPr lang="en-US" altLang="en-US"/>
              <a:t>You </a:t>
            </a:r>
            <a:r>
              <a:rPr lang="en-US" altLang="en-US" u="sng"/>
              <a:t>do not</a:t>
            </a:r>
            <a:r>
              <a:rPr lang="en-US" altLang="en-US"/>
              <a:t> represent the AIP</a:t>
            </a:r>
          </a:p>
          <a:p>
            <a:pPr eaLnBrk="1" hangingPunct="1"/>
            <a:r>
              <a:rPr lang="en-US" altLang="en-US"/>
              <a:t>The Court will appoint counsel for the AIP.</a:t>
            </a:r>
          </a:p>
          <a:p>
            <a:pPr eaLnBrk="1" hangingPunct="1">
              <a:buFontTx/>
              <a:buNone/>
            </a:pPr>
            <a:endParaRPr lang="en-US" altLang="en-US"/>
          </a:p>
        </p:txBody>
      </p:sp>
      <p:sp>
        <p:nvSpPr>
          <p:cNvPr id="2" name="Slide Number Placeholder 1">
            <a:extLst>
              <a:ext uri="{FF2B5EF4-FFF2-40B4-BE49-F238E27FC236}">
                <a16:creationId xmlns:a16="http://schemas.microsoft.com/office/drawing/2014/main" id="{F303F58B-E7B0-4239-8306-2090D3553AC3}"/>
              </a:ext>
            </a:extLst>
          </p:cNvPr>
          <p:cNvSpPr>
            <a:spLocks noGrp="1"/>
          </p:cNvSpPr>
          <p:nvPr>
            <p:ph type="sldNum" sz="quarter" idx="12"/>
          </p:nvPr>
        </p:nvSpPr>
        <p:spPr/>
        <p:txBody>
          <a:bodyPr/>
          <a:lstStyle/>
          <a:p>
            <a:fld id="{2E5FBCA9-D0AF-484A-8C3B-E4132837C1ED}" type="slidenum">
              <a:rPr lang="en-US" smtClean="0"/>
              <a:t>16</a:t>
            </a:fld>
            <a:endParaRPr lang="en-US"/>
          </a:p>
        </p:txBody>
      </p:sp>
    </p:spTree>
    <p:extLst>
      <p:ext uri="{BB962C8B-B14F-4D97-AF65-F5344CB8AC3E}">
        <p14:creationId xmlns:p14="http://schemas.microsoft.com/office/powerpoint/2010/main" val="1021066559"/>
      </p:ext>
    </p:extLst>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2530" name="Title 1"/>
          <p:cNvSpPr>
            <a:spLocks noGrp="1"/>
          </p:cNvSpPr>
          <p:nvPr>
            <p:ph type="title"/>
          </p:nvPr>
        </p:nvSpPr>
        <p:spPr/>
        <p:txBody>
          <a:bodyPr/>
          <a:lstStyle/>
          <a:p>
            <a:r>
              <a:rPr lang="en-US" altLang="en-US"/>
              <a:t>Going Step by Step . . .	</a:t>
            </a:r>
          </a:p>
        </p:txBody>
      </p:sp>
      <p:sp>
        <p:nvSpPr>
          <p:cNvPr id="22531" name="Content Placeholder 2"/>
          <p:cNvSpPr>
            <a:spLocks noGrp="1"/>
          </p:cNvSpPr>
          <p:nvPr>
            <p:ph idx="1"/>
          </p:nvPr>
        </p:nvSpPr>
        <p:spPr/>
        <p:txBody>
          <a:bodyPr/>
          <a:lstStyle/>
          <a:p>
            <a:pPr>
              <a:buFontTx/>
              <a:buNone/>
            </a:pPr>
            <a:r>
              <a:rPr lang="en-US" altLang="en-US"/>
              <a:t>	</a:t>
            </a:r>
          </a:p>
          <a:p>
            <a:pPr>
              <a:buFontTx/>
              <a:buNone/>
            </a:pPr>
            <a:endParaRPr lang="en-US" altLang="en-US"/>
          </a:p>
          <a:p>
            <a:pPr algn="ctr">
              <a:buFontTx/>
              <a:buNone/>
            </a:pPr>
            <a:r>
              <a:rPr lang="en-US" altLang="en-US"/>
              <a:t>	</a:t>
            </a:r>
            <a:r>
              <a:rPr lang="en-US" altLang="en-US" sz="3200">
                <a:solidFill>
                  <a:srgbClr val="C00000"/>
                </a:solidFill>
              </a:rPr>
              <a:t>How to Handle a Guardianship Matter from Start to Finish</a:t>
            </a:r>
          </a:p>
        </p:txBody>
      </p:sp>
      <p:sp>
        <p:nvSpPr>
          <p:cNvPr id="2" name="Slide Number Placeholder 1">
            <a:extLst>
              <a:ext uri="{FF2B5EF4-FFF2-40B4-BE49-F238E27FC236}">
                <a16:creationId xmlns:a16="http://schemas.microsoft.com/office/drawing/2014/main" id="{555538F3-0FF1-4957-B259-B827416B1B34}"/>
              </a:ext>
            </a:extLst>
          </p:cNvPr>
          <p:cNvSpPr>
            <a:spLocks noGrp="1"/>
          </p:cNvSpPr>
          <p:nvPr>
            <p:ph type="sldNum" sz="quarter" idx="12"/>
          </p:nvPr>
        </p:nvSpPr>
        <p:spPr/>
        <p:txBody>
          <a:bodyPr/>
          <a:lstStyle/>
          <a:p>
            <a:fld id="{2E5FBCA9-D0AF-484A-8C3B-E4132837C1ED}" type="slidenum">
              <a:rPr lang="en-US" smtClean="0"/>
              <a:t>17</a:t>
            </a:fld>
            <a:endParaRPr lang="en-US"/>
          </a:p>
        </p:txBody>
      </p:sp>
    </p:spTree>
    <p:extLst>
      <p:ext uri="{BB962C8B-B14F-4D97-AF65-F5344CB8AC3E}">
        <p14:creationId xmlns:p14="http://schemas.microsoft.com/office/powerpoint/2010/main" val="376317588"/>
      </p:ext>
    </p:extLst>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3554" name="Title 1"/>
          <p:cNvSpPr>
            <a:spLocks noGrp="1"/>
          </p:cNvSpPr>
          <p:nvPr>
            <p:ph type="title"/>
          </p:nvPr>
        </p:nvSpPr>
        <p:spPr/>
        <p:txBody>
          <a:bodyPr/>
          <a:lstStyle/>
          <a:p>
            <a:pPr eaLnBrk="1" hangingPunct="1"/>
            <a:r>
              <a:rPr lang="en-US" altLang="en-US"/>
              <a:t>First Steps</a:t>
            </a:r>
          </a:p>
        </p:txBody>
      </p:sp>
      <p:sp>
        <p:nvSpPr>
          <p:cNvPr id="23555" name="Content Placeholder 4"/>
          <p:cNvSpPr>
            <a:spLocks noGrp="1"/>
          </p:cNvSpPr>
          <p:nvPr>
            <p:ph idx="1"/>
          </p:nvPr>
        </p:nvSpPr>
        <p:spPr/>
        <p:txBody>
          <a:bodyPr/>
          <a:lstStyle/>
          <a:p>
            <a:pPr eaLnBrk="1" hangingPunct="1"/>
            <a:r>
              <a:rPr lang="en-US" altLang="en-US"/>
              <a:t>Review the intake form with basic biographical information about the client and the AIP.</a:t>
            </a:r>
          </a:p>
          <a:p>
            <a:pPr lvl="1" eaLnBrk="1" hangingPunct="1"/>
            <a:r>
              <a:rPr lang="en-US" altLang="en-US" sz="2600"/>
              <a:t>Run a conflict check on your client (the proposed guardian), the AIP, and any interested parties; and</a:t>
            </a:r>
          </a:p>
          <a:p>
            <a:pPr lvl="1" eaLnBrk="1" hangingPunct="1"/>
            <a:r>
              <a:rPr lang="en-US" altLang="en-US" sz="2600"/>
              <a:t>Prepare an engagement letter. </a:t>
            </a:r>
          </a:p>
          <a:p>
            <a:pPr lvl="1" eaLnBrk="1" hangingPunct="1"/>
            <a:endParaRPr lang="en-US" altLang="en-US"/>
          </a:p>
          <a:p>
            <a:pPr eaLnBrk="1" hangingPunct="1"/>
            <a:endParaRPr lang="en-US" altLang="en-US"/>
          </a:p>
          <a:p>
            <a:pPr eaLnBrk="1" hangingPunct="1"/>
            <a:endParaRPr lang="en-US" altLang="en-US"/>
          </a:p>
        </p:txBody>
      </p:sp>
      <p:sp>
        <p:nvSpPr>
          <p:cNvPr id="2" name="Slide Number Placeholder 1">
            <a:extLst>
              <a:ext uri="{FF2B5EF4-FFF2-40B4-BE49-F238E27FC236}">
                <a16:creationId xmlns:a16="http://schemas.microsoft.com/office/drawing/2014/main" id="{1446A526-C1F6-4A03-A122-15BD8032FEC5}"/>
              </a:ext>
            </a:extLst>
          </p:cNvPr>
          <p:cNvSpPr>
            <a:spLocks noGrp="1"/>
          </p:cNvSpPr>
          <p:nvPr>
            <p:ph type="sldNum" sz="quarter" idx="12"/>
          </p:nvPr>
        </p:nvSpPr>
        <p:spPr/>
        <p:txBody>
          <a:bodyPr/>
          <a:lstStyle/>
          <a:p>
            <a:fld id="{2E5FBCA9-D0AF-484A-8C3B-E4132837C1ED}" type="slidenum">
              <a:rPr lang="en-US" smtClean="0"/>
              <a:t>18</a:t>
            </a:fld>
            <a:endParaRPr lang="en-US"/>
          </a:p>
        </p:txBody>
      </p:sp>
    </p:spTree>
    <p:extLst>
      <p:ext uri="{BB962C8B-B14F-4D97-AF65-F5344CB8AC3E}">
        <p14:creationId xmlns:p14="http://schemas.microsoft.com/office/powerpoint/2010/main" val="3110373125"/>
      </p:ext>
    </p:extLst>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4578" name="Title 1"/>
          <p:cNvSpPr>
            <a:spLocks noGrp="1"/>
          </p:cNvSpPr>
          <p:nvPr>
            <p:ph type="title"/>
          </p:nvPr>
        </p:nvSpPr>
        <p:spPr/>
        <p:txBody>
          <a:bodyPr/>
          <a:lstStyle/>
          <a:p>
            <a:pPr eaLnBrk="1" hangingPunct="1"/>
            <a:r>
              <a:rPr lang="en-US" altLang="en-US"/>
              <a:t>Initial Client Meeting</a:t>
            </a:r>
          </a:p>
        </p:txBody>
      </p:sp>
      <p:sp>
        <p:nvSpPr>
          <p:cNvPr id="24579" name="Content Placeholder 2"/>
          <p:cNvSpPr>
            <a:spLocks noGrp="1"/>
          </p:cNvSpPr>
          <p:nvPr>
            <p:ph idx="1"/>
          </p:nvPr>
        </p:nvSpPr>
        <p:spPr/>
        <p:txBody>
          <a:bodyPr/>
          <a:lstStyle/>
          <a:p>
            <a:pPr eaLnBrk="1" hangingPunct="1"/>
            <a:r>
              <a:rPr lang="en-US" altLang="en-US"/>
              <a:t>Explain that you will be helping the client obtain guardianship only, not representing him/her for any other purpose; and</a:t>
            </a:r>
          </a:p>
          <a:p>
            <a:pPr eaLnBrk="1" hangingPunct="1"/>
            <a:r>
              <a:rPr lang="en-US" altLang="en-US"/>
              <a:t>Manage expectations:  explain that guardianships in Philadelphia take time (usually several months), and involve a hearing at City Hall or by Zoom, which the AIP will also likely have to attend.</a:t>
            </a:r>
          </a:p>
          <a:p>
            <a:pPr lvl="1" eaLnBrk="1" hangingPunct="1"/>
            <a:endParaRPr lang="en-US" altLang="en-US"/>
          </a:p>
        </p:txBody>
      </p:sp>
      <p:sp>
        <p:nvSpPr>
          <p:cNvPr id="2" name="Slide Number Placeholder 1">
            <a:extLst>
              <a:ext uri="{FF2B5EF4-FFF2-40B4-BE49-F238E27FC236}">
                <a16:creationId xmlns:a16="http://schemas.microsoft.com/office/drawing/2014/main" id="{58359CA7-E5FB-46F2-A4C9-0C92F74EE29E}"/>
              </a:ext>
            </a:extLst>
          </p:cNvPr>
          <p:cNvSpPr>
            <a:spLocks noGrp="1"/>
          </p:cNvSpPr>
          <p:nvPr>
            <p:ph type="sldNum" sz="quarter" idx="12"/>
          </p:nvPr>
        </p:nvSpPr>
        <p:spPr/>
        <p:txBody>
          <a:bodyPr/>
          <a:lstStyle/>
          <a:p>
            <a:fld id="{2E5FBCA9-D0AF-484A-8C3B-E4132837C1ED}" type="slidenum">
              <a:rPr lang="en-US" smtClean="0"/>
              <a:t>19</a:t>
            </a:fld>
            <a:endParaRPr lang="en-US"/>
          </a:p>
        </p:txBody>
      </p:sp>
    </p:spTree>
    <p:extLst>
      <p:ext uri="{BB962C8B-B14F-4D97-AF65-F5344CB8AC3E}">
        <p14:creationId xmlns:p14="http://schemas.microsoft.com/office/powerpoint/2010/main" val="807143555"/>
      </p:ext>
    </p:extLst>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5602" name="Title 1"/>
          <p:cNvSpPr>
            <a:spLocks noGrp="1"/>
          </p:cNvSpPr>
          <p:nvPr>
            <p:ph type="title"/>
          </p:nvPr>
        </p:nvSpPr>
        <p:spPr/>
        <p:txBody>
          <a:bodyPr/>
          <a:lstStyle/>
          <a:p>
            <a:pPr eaLnBrk="1" hangingPunct="1"/>
            <a:r>
              <a:rPr lang="en-US" altLang="en-US"/>
              <a:t>Initial Client Meeting (Cont.)</a:t>
            </a:r>
          </a:p>
        </p:txBody>
      </p:sp>
      <p:sp>
        <p:nvSpPr>
          <p:cNvPr id="25603" name="Content Placeholder 2"/>
          <p:cNvSpPr>
            <a:spLocks noGrp="1"/>
          </p:cNvSpPr>
          <p:nvPr>
            <p:ph idx="1"/>
          </p:nvPr>
        </p:nvSpPr>
        <p:spPr/>
        <p:txBody>
          <a:bodyPr>
            <a:normAutofit/>
          </a:bodyPr>
          <a:lstStyle/>
          <a:p>
            <a:pPr eaLnBrk="1" hangingPunct="1"/>
            <a:r>
              <a:rPr lang="en-US" altLang="en-US"/>
              <a:t>Ask the following questions:</a:t>
            </a:r>
          </a:p>
          <a:p>
            <a:pPr lvl="1" eaLnBrk="1" hangingPunct="1"/>
            <a:r>
              <a:rPr lang="en-US" altLang="en-US" sz="2600"/>
              <a:t>Nature of AIP’s disability/condition;</a:t>
            </a:r>
          </a:p>
          <a:p>
            <a:pPr lvl="1" eaLnBrk="1" hangingPunct="1"/>
            <a:r>
              <a:rPr lang="en-US" altLang="en-US" sz="2600"/>
              <a:t>Care provided to the AIP</a:t>
            </a:r>
          </a:p>
          <a:p>
            <a:pPr lvl="1" eaLnBrk="1" hangingPunct="1"/>
            <a:r>
              <a:rPr lang="en-US" altLang="en-US" sz="2600"/>
              <a:t>List of medical providers (and contact information) for AIP; </a:t>
            </a:r>
          </a:p>
          <a:p>
            <a:pPr lvl="1" eaLnBrk="1" hangingPunct="1"/>
            <a:r>
              <a:rPr lang="en-US" altLang="en-US" sz="2600"/>
              <a:t>List of AIP’s assets/income;</a:t>
            </a:r>
          </a:p>
          <a:p>
            <a:pPr lvl="2"/>
            <a:r>
              <a:rPr lang="en-US" altLang="en-US"/>
              <a:t>If AIP receives social security:  Who is serving as the representative payee for the AIP? </a:t>
            </a:r>
          </a:p>
          <a:p>
            <a:pPr marL="287338" lvl="1" indent="0" eaLnBrk="1" hangingPunct="1">
              <a:buNone/>
            </a:pPr>
            <a:endParaRPr lang="en-US" altLang="en-US"/>
          </a:p>
          <a:p>
            <a:pPr eaLnBrk="1" hangingPunct="1"/>
            <a:endParaRPr lang="en-US" altLang="en-US"/>
          </a:p>
          <a:p>
            <a:pPr lvl="1" eaLnBrk="1" hangingPunct="1">
              <a:buFontTx/>
              <a:buNone/>
            </a:pPr>
            <a:endParaRPr lang="en-US" altLang="en-US"/>
          </a:p>
        </p:txBody>
      </p:sp>
      <p:sp>
        <p:nvSpPr>
          <p:cNvPr id="2" name="Slide Number Placeholder 1">
            <a:extLst>
              <a:ext uri="{FF2B5EF4-FFF2-40B4-BE49-F238E27FC236}">
                <a16:creationId xmlns:a16="http://schemas.microsoft.com/office/drawing/2014/main" id="{B3A3D7EC-055E-473C-813B-4EFFBC3E187E}"/>
              </a:ext>
            </a:extLst>
          </p:cNvPr>
          <p:cNvSpPr>
            <a:spLocks noGrp="1"/>
          </p:cNvSpPr>
          <p:nvPr>
            <p:ph type="sldNum" sz="quarter" idx="12"/>
          </p:nvPr>
        </p:nvSpPr>
        <p:spPr/>
        <p:txBody>
          <a:bodyPr/>
          <a:lstStyle/>
          <a:p>
            <a:fld id="{2E5FBCA9-D0AF-484A-8C3B-E4132837C1ED}" type="slidenum">
              <a:rPr lang="en-US" smtClean="0"/>
              <a:t>20</a:t>
            </a:fld>
            <a:endParaRPr lang="en-US"/>
          </a:p>
        </p:txBody>
      </p:sp>
    </p:spTree>
    <p:extLst>
      <p:ext uri="{BB962C8B-B14F-4D97-AF65-F5344CB8AC3E}">
        <p14:creationId xmlns:p14="http://schemas.microsoft.com/office/powerpoint/2010/main" val="3907595308"/>
      </p:ext>
    </p:extLst>
  </p:cSld>
  <p:clrMapOvr>
    <a:masterClrMapping/>
  </p:clrMapOvr>
  <p:transition/>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5602" name="Title 1"/>
          <p:cNvSpPr>
            <a:spLocks noGrp="1"/>
          </p:cNvSpPr>
          <p:nvPr>
            <p:ph type="title"/>
          </p:nvPr>
        </p:nvSpPr>
        <p:spPr/>
        <p:txBody>
          <a:bodyPr/>
          <a:lstStyle/>
          <a:p>
            <a:pPr eaLnBrk="1" hangingPunct="1"/>
            <a:r>
              <a:rPr lang="en-US" altLang="en-US"/>
              <a:t>Initial Client Meeting (Cont.)</a:t>
            </a:r>
          </a:p>
        </p:txBody>
      </p:sp>
      <p:sp>
        <p:nvSpPr>
          <p:cNvPr id="25603" name="Content Placeholder 2"/>
          <p:cNvSpPr>
            <a:spLocks noGrp="1"/>
          </p:cNvSpPr>
          <p:nvPr>
            <p:ph idx="1"/>
          </p:nvPr>
        </p:nvSpPr>
        <p:spPr/>
        <p:txBody>
          <a:bodyPr>
            <a:normAutofit/>
          </a:bodyPr>
          <a:lstStyle/>
          <a:p>
            <a:pPr eaLnBrk="1" hangingPunct="1"/>
            <a:r>
              <a:rPr lang="en-US" altLang="en-US"/>
              <a:t>Ask the following questions:</a:t>
            </a:r>
          </a:p>
          <a:p>
            <a:pPr lvl="1" eaLnBrk="1" hangingPunct="1"/>
            <a:r>
              <a:rPr lang="en-US" altLang="en-US" sz="2600"/>
              <a:t>What are the names and addresses of adult relatives who will inherit assets if the AIP dies without a will (refer to intestacy statute)?</a:t>
            </a:r>
          </a:p>
          <a:p>
            <a:pPr lvl="1" eaLnBrk="1" hangingPunct="1"/>
            <a:r>
              <a:rPr lang="en-US" altLang="en-US"/>
              <a:t>Does the client have a criminal/arrest history?  If so, explore more about this.  Did criminal history involve fraud/theft?</a:t>
            </a:r>
          </a:p>
          <a:p>
            <a:pPr lvl="1" eaLnBrk="1" hangingPunct="1"/>
            <a:r>
              <a:rPr lang="en-US" altLang="en-US" sz="2600"/>
              <a:t>Does the client speak/understand the same primary language as the incapacitated person?</a:t>
            </a:r>
          </a:p>
          <a:p>
            <a:pPr lvl="1" eaLnBrk="1" hangingPunct="1"/>
            <a:endParaRPr lang="en-US" altLang="en-US" sz="2600"/>
          </a:p>
          <a:p>
            <a:pPr lvl="1" eaLnBrk="1" hangingPunct="1"/>
            <a:endParaRPr lang="en-US" altLang="en-US"/>
          </a:p>
          <a:p>
            <a:pPr eaLnBrk="1" hangingPunct="1"/>
            <a:endParaRPr lang="en-US" altLang="en-US"/>
          </a:p>
          <a:p>
            <a:pPr lvl="1" eaLnBrk="1" hangingPunct="1">
              <a:buFontTx/>
              <a:buNone/>
            </a:pPr>
            <a:endParaRPr lang="en-US" altLang="en-US"/>
          </a:p>
        </p:txBody>
      </p:sp>
      <p:sp>
        <p:nvSpPr>
          <p:cNvPr id="2" name="Slide Number Placeholder 1">
            <a:extLst>
              <a:ext uri="{FF2B5EF4-FFF2-40B4-BE49-F238E27FC236}">
                <a16:creationId xmlns:a16="http://schemas.microsoft.com/office/drawing/2014/main" id="{B3A3D7EC-055E-473C-813B-4EFFBC3E187E}"/>
              </a:ext>
            </a:extLst>
          </p:cNvPr>
          <p:cNvSpPr>
            <a:spLocks noGrp="1"/>
          </p:cNvSpPr>
          <p:nvPr>
            <p:ph type="sldNum" sz="quarter" idx="12"/>
          </p:nvPr>
        </p:nvSpPr>
        <p:spPr/>
        <p:txBody>
          <a:bodyPr/>
          <a:lstStyle/>
          <a:p>
            <a:fld id="{2E5FBCA9-D0AF-484A-8C3B-E4132837C1ED}" type="slidenum">
              <a:rPr lang="en-US" smtClean="0"/>
              <a:t>21</a:t>
            </a:fld>
            <a:endParaRPr lang="en-US"/>
          </a:p>
        </p:txBody>
      </p:sp>
    </p:spTree>
    <p:extLst>
      <p:ext uri="{BB962C8B-B14F-4D97-AF65-F5344CB8AC3E}">
        <p14:creationId xmlns:p14="http://schemas.microsoft.com/office/powerpoint/2010/main" val="3272527385"/>
      </p:ext>
    </p:extLst>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6626" name="Title 1"/>
          <p:cNvSpPr>
            <a:spLocks noGrp="1"/>
          </p:cNvSpPr>
          <p:nvPr>
            <p:ph type="title"/>
          </p:nvPr>
        </p:nvSpPr>
        <p:spPr/>
        <p:txBody>
          <a:bodyPr/>
          <a:lstStyle/>
          <a:p>
            <a:r>
              <a:rPr lang="en-US" altLang="en-US"/>
              <a:t>Step Two:  Obtain Written Deposition from Medical Provider</a:t>
            </a:r>
          </a:p>
        </p:txBody>
      </p:sp>
      <p:sp>
        <p:nvSpPr>
          <p:cNvPr id="26627" name="Content Placeholder 2"/>
          <p:cNvSpPr>
            <a:spLocks noGrp="1"/>
          </p:cNvSpPr>
          <p:nvPr>
            <p:ph idx="1"/>
          </p:nvPr>
        </p:nvSpPr>
        <p:spPr>
          <a:xfrm>
            <a:off x="457200" y="1686757"/>
            <a:ext cx="8196262" cy="4580877"/>
          </a:xfrm>
        </p:spPr>
        <p:txBody>
          <a:bodyPr>
            <a:normAutofit fontScale="85000" lnSpcReduction="20000"/>
          </a:bodyPr>
          <a:lstStyle/>
          <a:p>
            <a:pPr eaLnBrk="1" hangingPunct="1"/>
            <a:r>
              <a:rPr lang="en-US" altLang="en-US"/>
              <a:t>You need to present medical evidence as to the disabilities of the AIP.  </a:t>
            </a:r>
          </a:p>
          <a:p>
            <a:pPr eaLnBrk="1" hangingPunct="1"/>
            <a:r>
              <a:rPr lang="en-US" altLang="en-US"/>
              <a:t>Usually provided through a written expert report of “an individual qualified by training and experience in evaluating persons with incapacities of the type alleged by the petitioner.”  </a:t>
            </a:r>
          </a:p>
          <a:p>
            <a:pPr lvl="1"/>
            <a:r>
              <a:rPr lang="en-US" altLang="en-US"/>
              <a:t>Expert Report Form:  </a:t>
            </a:r>
            <a:r>
              <a:rPr lang="en-US" altLang="en-US" b="1"/>
              <a:t>Exhibit 4</a:t>
            </a:r>
            <a:r>
              <a:rPr lang="en-US" altLang="en-US"/>
              <a:t>.</a:t>
            </a:r>
          </a:p>
          <a:p>
            <a:pPr eaLnBrk="1" hangingPunct="1"/>
            <a:r>
              <a:rPr lang="en-US" altLang="en-US"/>
              <a:t>Ideally, the treating doctor provides this information. </a:t>
            </a:r>
          </a:p>
          <a:p>
            <a:pPr eaLnBrk="1" hangingPunct="1"/>
            <a:r>
              <a:rPr lang="en-US" altLang="en-US" b="1"/>
              <a:t>Philadelphia Local Rules require that the expert report to be notarized.</a:t>
            </a:r>
            <a:r>
              <a:rPr lang="en-US" altLang="en-US"/>
              <a:t>  Note:  Add a Notary Block to the expert report to ensure that the doctor gets the report notarized.  The Court will not accept an expert report that is not notarized. </a:t>
            </a:r>
          </a:p>
          <a:p>
            <a:pPr lvl="1" eaLnBrk="1" hangingPunct="1">
              <a:buFontTx/>
              <a:buNone/>
            </a:pPr>
            <a:endParaRPr lang="en-US" altLang="en-US"/>
          </a:p>
          <a:p>
            <a:pPr eaLnBrk="1" hangingPunct="1"/>
            <a:endParaRPr lang="en-US" altLang="en-US"/>
          </a:p>
          <a:p>
            <a:endParaRPr lang="en-US" altLang="en-US"/>
          </a:p>
        </p:txBody>
      </p:sp>
      <p:sp>
        <p:nvSpPr>
          <p:cNvPr id="2" name="Slide Number Placeholder 1">
            <a:extLst>
              <a:ext uri="{FF2B5EF4-FFF2-40B4-BE49-F238E27FC236}">
                <a16:creationId xmlns:a16="http://schemas.microsoft.com/office/drawing/2014/main" id="{4387CA0A-1757-455B-ADE6-28110A84FD11}"/>
              </a:ext>
            </a:extLst>
          </p:cNvPr>
          <p:cNvSpPr>
            <a:spLocks noGrp="1"/>
          </p:cNvSpPr>
          <p:nvPr>
            <p:ph type="sldNum" sz="quarter" idx="12"/>
          </p:nvPr>
        </p:nvSpPr>
        <p:spPr/>
        <p:txBody>
          <a:bodyPr/>
          <a:lstStyle/>
          <a:p>
            <a:fld id="{2E5FBCA9-D0AF-484A-8C3B-E4132837C1ED}" type="slidenum">
              <a:rPr lang="en-US" smtClean="0"/>
              <a:t>22</a:t>
            </a:fld>
            <a:endParaRPr lang="en-US"/>
          </a:p>
        </p:txBody>
      </p:sp>
    </p:spTree>
    <p:extLst>
      <p:ext uri="{BB962C8B-B14F-4D97-AF65-F5344CB8AC3E}">
        <p14:creationId xmlns:p14="http://schemas.microsoft.com/office/powerpoint/2010/main" val="41960916"/>
      </p:ext>
    </p:extLst>
  </p:cSld>
  <p:clrMapOvr>
    <a:masterClrMapping/>
  </p:clrMapOvr>
  <p:transition/>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18F40BE5-4511-4A07-9006-2AB3A73A9478}"/>
              </a:ext>
            </a:extLst>
          </p:cNvPr>
          <p:cNvSpPr>
            <a:spLocks noGrp="1"/>
          </p:cNvSpPr>
          <p:nvPr>
            <p:ph type="title"/>
          </p:nvPr>
        </p:nvSpPr>
        <p:spPr/>
        <p:txBody>
          <a:bodyPr/>
          <a:lstStyle/>
          <a:p>
            <a:r>
              <a:rPr lang="en-US">
                <a:solidFill>
                  <a:srgbClr val="9A3324"/>
                </a:solidFill>
                <a:latin typeface="Calibri" panose="020f0502020204030204" pitchFamily="34" charset="0"/>
              </a:rPr>
              <a:t>Step Two:  Obtain Written Deposition from Medical Provider (Cont.)</a:t>
            </a:r>
            <a:endParaRPr lang="en-US"/>
          </a:p>
        </p:txBody>
      </p:sp>
      <p:sp>
        <p:nvSpPr>
          <p:cNvPr id="3" name="Content Placeholder 2">
            <a:extLst>
              <a:ext uri="{FF2B5EF4-FFF2-40B4-BE49-F238E27FC236}">
                <a16:creationId xmlns:a16="http://schemas.microsoft.com/office/drawing/2014/main" id="{68A82A92-9021-45F1-91F0-045A5DB5195B}"/>
              </a:ext>
            </a:extLst>
          </p:cNvPr>
          <p:cNvSpPr>
            <a:spLocks noGrp="1"/>
          </p:cNvSpPr>
          <p:nvPr>
            <p:ph idx="1"/>
          </p:nvPr>
        </p:nvSpPr>
        <p:spPr/>
        <p:txBody>
          <a:bodyPr/>
          <a:lstStyle/>
          <a:p>
            <a:r>
              <a:rPr lang="en-US" altLang="en-US"/>
              <a:t>Obtaining the doctor’s expert report is often the most challenging part of the case.</a:t>
            </a:r>
          </a:p>
          <a:p>
            <a:r>
              <a:rPr lang="en-US"/>
              <a:t>If you have difficulties – ask your client (who is often the AIP’s caretaker) for help.</a:t>
            </a:r>
          </a:p>
          <a:p>
            <a:r>
              <a:rPr lang="en-US" u="sng"/>
              <a:t>Another great reason to take a VIP case: </a:t>
            </a:r>
            <a:r>
              <a:rPr lang="en-US"/>
              <a:t> VIP’s policy is to obtain expert reports before referring a case.</a:t>
            </a:r>
          </a:p>
          <a:p>
            <a:pPr lvl="1"/>
            <a:r>
              <a:rPr lang="en-US"/>
              <a:t>But check to confirm the report is still timely (not older than 1 year)</a:t>
            </a:r>
          </a:p>
        </p:txBody>
      </p:sp>
      <p:sp>
        <p:nvSpPr>
          <p:cNvPr id="4" name="Slide Number Placeholder 3">
            <a:extLst>
              <a:ext uri="{FF2B5EF4-FFF2-40B4-BE49-F238E27FC236}">
                <a16:creationId xmlns:a16="http://schemas.microsoft.com/office/drawing/2014/main" id="{D670E04B-BE3D-40CF-8828-5E25F5AF0C47}"/>
              </a:ext>
            </a:extLst>
          </p:cNvPr>
          <p:cNvSpPr>
            <a:spLocks noGrp="1"/>
          </p:cNvSpPr>
          <p:nvPr>
            <p:ph type="sldNum" sz="quarter" idx="12"/>
          </p:nvPr>
        </p:nvSpPr>
        <p:spPr/>
        <p:txBody>
          <a:bodyPr/>
          <a:lstStyle/>
          <a:p>
            <a:fld id="{2E5FBCA9-D0AF-484A-8C3B-E4132837C1ED}" type="slidenum">
              <a:rPr lang="en-US" smtClean="0"/>
              <a:t>23</a:t>
            </a:fld>
            <a:endParaRPr lang="en-US"/>
          </a:p>
        </p:txBody>
      </p:sp>
    </p:spTree>
    <p:extLst>
      <p:ext uri="{BB962C8B-B14F-4D97-AF65-F5344CB8AC3E}">
        <p14:creationId xmlns:p14="http://schemas.microsoft.com/office/powerpoint/2010/main" val="508213147"/>
      </p:ext>
    </p:extLst>
  </p:cSld>
  <p:clrMapOvr>
    <a:masterClrMapping/>
  </p:clrMapOvr>
  <p:transition/>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8674" name="Title 1"/>
          <p:cNvSpPr>
            <a:spLocks noGrp="1"/>
          </p:cNvSpPr>
          <p:nvPr>
            <p:ph type="title"/>
          </p:nvPr>
        </p:nvSpPr>
        <p:spPr/>
        <p:txBody>
          <a:bodyPr/>
          <a:lstStyle/>
          <a:p>
            <a:pPr eaLnBrk="1" hangingPunct="1"/>
            <a:r>
              <a:rPr lang="en-US" altLang="en-US"/>
              <a:t>As You Are Preparing the Petition:</a:t>
            </a:r>
          </a:p>
        </p:txBody>
      </p:sp>
      <p:sp>
        <p:nvSpPr>
          <p:cNvPr id="28675" name="Content Placeholder 2"/>
          <p:cNvSpPr>
            <a:spLocks noGrp="1"/>
          </p:cNvSpPr>
          <p:nvPr>
            <p:ph idx="1"/>
          </p:nvPr>
        </p:nvSpPr>
        <p:spPr/>
        <p:txBody>
          <a:bodyPr>
            <a:normAutofit fontScale="92500"/>
          </a:bodyPr>
          <a:lstStyle/>
          <a:p>
            <a:pPr eaLnBrk="1" hangingPunct="1"/>
            <a:r>
              <a:rPr lang="en-US" altLang="en-US"/>
              <a:t>Think about guardianship as a three-prong process:</a:t>
            </a:r>
          </a:p>
          <a:p>
            <a:pPr lvl="1" eaLnBrk="1" hangingPunct="1"/>
            <a:r>
              <a:rPr lang="en-US" altLang="en-US" sz="2600"/>
              <a:t>Is the person incapacitated?</a:t>
            </a:r>
          </a:p>
          <a:p>
            <a:pPr lvl="1" eaLnBrk="1" hangingPunct="1"/>
            <a:r>
              <a:rPr lang="en-US" altLang="en-US" sz="2600"/>
              <a:t>If so, are there less restrictive alternatives to Guardianship?</a:t>
            </a:r>
          </a:p>
          <a:p>
            <a:pPr lvl="1" eaLnBrk="1" hangingPunct="1"/>
            <a:r>
              <a:rPr lang="en-US" altLang="en-US" sz="2600"/>
              <a:t>If incapacitated and no less restrictive alternatives, who should serve as the Guardian?</a:t>
            </a:r>
          </a:p>
          <a:p>
            <a:pPr marL="0" indent="0" eaLnBrk="1" hangingPunct="1">
              <a:buNone/>
            </a:pPr>
            <a:r>
              <a:rPr lang="en-US" altLang="en-US"/>
              <a:t>Your goal is to show the Court that the AIP is incapacitated (i.e., unable to make decisions or communicate effectively those decisions) AND there are no less restrictive alternatives AND your client is the best person available to make decisions for the AIP.</a:t>
            </a:r>
          </a:p>
          <a:p>
            <a:pPr eaLnBrk="1" hangingPunct="1">
              <a:buFontTx/>
              <a:buNone/>
            </a:pPr>
            <a:endParaRPr lang="en-US" altLang="en-US"/>
          </a:p>
          <a:p>
            <a:pPr lvl="1" eaLnBrk="1" hangingPunct="1"/>
            <a:endParaRPr lang="en-US" altLang="en-US"/>
          </a:p>
        </p:txBody>
      </p:sp>
      <p:sp>
        <p:nvSpPr>
          <p:cNvPr id="2" name="Slide Number Placeholder 1">
            <a:extLst>
              <a:ext uri="{FF2B5EF4-FFF2-40B4-BE49-F238E27FC236}">
                <a16:creationId xmlns:a16="http://schemas.microsoft.com/office/drawing/2014/main" id="{5560A699-5BEC-4439-9F80-C4869DF2BEB0}"/>
              </a:ext>
            </a:extLst>
          </p:cNvPr>
          <p:cNvSpPr>
            <a:spLocks noGrp="1"/>
          </p:cNvSpPr>
          <p:nvPr>
            <p:ph type="sldNum" sz="quarter" idx="12"/>
          </p:nvPr>
        </p:nvSpPr>
        <p:spPr/>
        <p:txBody>
          <a:bodyPr/>
          <a:lstStyle/>
          <a:p>
            <a:fld id="{2E5FBCA9-D0AF-484A-8C3B-E4132837C1ED}" type="slidenum">
              <a:rPr lang="en-US" smtClean="0"/>
              <a:t>24</a:t>
            </a:fld>
            <a:endParaRPr lang="en-US"/>
          </a:p>
        </p:txBody>
      </p:sp>
    </p:spTree>
    <p:extLst>
      <p:ext uri="{BB962C8B-B14F-4D97-AF65-F5344CB8AC3E}">
        <p14:creationId xmlns:p14="http://schemas.microsoft.com/office/powerpoint/2010/main" val="2597668787"/>
      </p:ext>
    </p:extLst>
  </p:cSld>
  <p:clrMapOvr>
    <a:masterClrMapping/>
  </p:clrMapOvr>
  <p:transition/>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DE208EE3-85AA-42A1-918F-04F1CEB39B1B}"/>
              </a:ext>
            </a:extLst>
          </p:cNvPr>
          <p:cNvSpPr>
            <a:spLocks noGrp="1"/>
          </p:cNvSpPr>
          <p:nvPr>
            <p:ph type="title"/>
          </p:nvPr>
        </p:nvSpPr>
        <p:spPr/>
        <p:txBody>
          <a:bodyPr/>
          <a:lstStyle/>
          <a:p>
            <a:r>
              <a:rPr lang="en-US"/>
              <a:t>How does the Court Decide Who to Appoint as Guardian?</a:t>
            </a:r>
          </a:p>
        </p:txBody>
      </p:sp>
      <p:sp>
        <p:nvSpPr>
          <p:cNvPr id="3" name="Content Placeholder 2">
            <a:extLst>
              <a:ext uri="{FF2B5EF4-FFF2-40B4-BE49-F238E27FC236}">
                <a16:creationId xmlns:a16="http://schemas.microsoft.com/office/drawing/2014/main" id="{BCB0B218-5261-4CBD-9B0F-50167214E8C4}"/>
              </a:ext>
            </a:extLst>
          </p:cNvPr>
          <p:cNvSpPr>
            <a:spLocks noGrp="1"/>
          </p:cNvSpPr>
          <p:nvPr>
            <p:ph idx="1"/>
          </p:nvPr>
        </p:nvSpPr>
        <p:spPr/>
        <p:txBody>
          <a:bodyPr>
            <a:normAutofit/>
          </a:bodyPr>
          <a:lstStyle/>
          <a:p>
            <a:r>
              <a:rPr lang="en-US"/>
              <a:t>Pursuant to O.C. Rule 14.6, the court considers the eligibility of persons to serve as guardian in the following order:</a:t>
            </a:r>
          </a:p>
          <a:p>
            <a:pPr lvl="1"/>
            <a:r>
              <a:rPr lang="en-US"/>
              <a:t>If the AIP executed a valid power of attorney (or similar document), the court will appoint the person named by the AIP in that document, unless evidence at the hearing demonstrates the unsuitability of that person to serve as Guardian.</a:t>
            </a:r>
          </a:p>
        </p:txBody>
      </p:sp>
      <p:sp>
        <p:nvSpPr>
          <p:cNvPr id="4" name="Slide Number Placeholder 3">
            <a:extLst>
              <a:ext uri="{FF2B5EF4-FFF2-40B4-BE49-F238E27FC236}">
                <a16:creationId xmlns:a16="http://schemas.microsoft.com/office/drawing/2014/main" id="{1E916043-3CD3-493B-A9F1-B0D1352B8C90}"/>
              </a:ext>
            </a:extLst>
          </p:cNvPr>
          <p:cNvSpPr>
            <a:spLocks noGrp="1"/>
          </p:cNvSpPr>
          <p:nvPr>
            <p:ph type="sldNum" sz="quarter" idx="12"/>
          </p:nvPr>
        </p:nvSpPr>
        <p:spPr/>
        <p:txBody>
          <a:bodyPr/>
          <a:lstStyle/>
          <a:p>
            <a:fld id="{2E5FBCA9-D0AF-484A-8C3B-E4132837C1ED}" type="slidenum">
              <a:rPr lang="en-US" smtClean="0"/>
              <a:t>25</a:t>
            </a:fld>
            <a:endParaRPr lang="en-US"/>
          </a:p>
        </p:txBody>
      </p:sp>
    </p:spTree>
    <p:extLst>
      <p:ext uri="{BB962C8B-B14F-4D97-AF65-F5344CB8AC3E}">
        <p14:creationId xmlns:p14="http://schemas.microsoft.com/office/powerpoint/2010/main" val="167550699"/>
      </p:ext>
    </p:extLst>
  </p:cSld>
  <p:clrMapOvr>
    <a:masterClrMapping/>
  </p:clrMapOvr>
  <p:transition/>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DE208EE3-85AA-42A1-918F-04F1CEB39B1B}"/>
              </a:ext>
            </a:extLst>
          </p:cNvPr>
          <p:cNvSpPr>
            <a:spLocks noGrp="1"/>
          </p:cNvSpPr>
          <p:nvPr>
            <p:ph type="title"/>
          </p:nvPr>
        </p:nvSpPr>
        <p:spPr/>
        <p:txBody>
          <a:bodyPr/>
          <a:lstStyle/>
          <a:p>
            <a:r>
              <a:rPr lang="en-US"/>
              <a:t>How does the Court Decide Who to Appoint as Guardian?</a:t>
            </a:r>
          </a:p>
        </p:txBody>
      </p:sp>
      <p:sp>
        <p:nvSpPr>
          <p:cNvPr id="3" name="Content Placeholder 2">
            <a:extLst>
              <a:ext uri="{FF2B5EF4-FFF2-40B4-BE49-F238E27FC236}">
                <a16:creationId xmlns:a16="http://schemas.microsoft.com/office/drawing/2014/main" id="{BCB0B218-5261-4CBD-9B0F-50167214E8C4}"/>
              </a:ext>
            </a:extLst>
          </p:cNvPr>
          <p:cNvSpPr>
            <a:spLocks noGrp="1"/>
          </p:cNvSpPr>
          <p:nvPr>
            <p:ph idx="1"/>
          </p:nvPr>
        </p:nvSpPr>
        <p:spPr>
          <a:xfrm>
            <a:off x="457200" y="1200150"/>
            <a:ext cx="8196262" cy="4997450"/>
          </a:xfrm>
        </p:spPr>
        <p:txBody>
          <a:bodyPr>
            <a:normAutofit/>
          </a:bodyPr>
          <a:lstStyle/>
          <a:p>
            <a:r>
              <a:rPr lang="en-US"/>
              <a:t>If the AIP did </a:t>
            </a:r>
            <a:r>
              <a:rPr lang="en-US" u="sng"/>
              <a:t>not</a:t>
            </a:r>
            <a:r>
              <a:rPr lang="en-US"/>
              <a:t> appoint someone in a POA, then the order of consideration is, as follows (R. 14.6(b):</a:t>
            </a:r>
          </a:p>
          <a:p>
            <a:pPr marL="0" indent="0">
              <a:buNone/>
            </a:pPr>
            <a:endParaRPr lang="en-US"/>
          </a:p>
        </p:txBody>
      </p:sp>
      <p:graphicFrame>
        <p:nvGraphicFramePr>
          <p:cNvPr id="7" name="Table 6">
            <a:extLst>
              <a:ext uri="{FF2B5EF4-FFF2-40B4-BE49-F238E27FC236}">
                <a16:creationId xmlns:a16="http://schemas.microsoft.com/office/drawing/2014/main" id="{E483B051-2897-4C39-BB38-B9B2D4D36800}"/>
              </a:ext>
            </a:extLst>
          </p:cNvPr>
          <p:cNvGraphicFramePr>
            <a:graphicFrameLocks noGrp="1"/>
          </p:cNvGraphicFramePr>
          <p:nvPr>
            <p:extLst>
              <p:ext uri="{D42A27DB-BD31-4B8C-83A1-F6EECF244321}">
                <p14:modId xmlns:p14="http://schemas.microsoft.com/office/powerpoint/2010/main" val="3164656049"/>
              </p:ext>
            </p:extLst>
          </p:nvPr>
        </p:nvGraphicFramePr>
        <p:xfrm>
          <a:off x="1188720" y="2139526"/>
          <a:ext cx="6766560" cy="3774799"/>
        </p:xfrm>
        <a:graphic>
          <a:graphicData uri="http://schemas.openxmlformats.org/drawingml/2006/table">
            <a:tbl>
              <a:tblPr firstRow="1" bandRow="1">
                <a:tableStyleId>{5C22544A-7EE6-4342-B048-85BDC9FD1C3A}</a:tableStyleId>
              </a:tblPr>
              <a:tblGrid>
                <a:gridCol w="2573655">
                  <a:extLst>
                    <a:ext uri="{9D8B030D-6E8A-4147-A177-3AD203B41FA5}">
                      <a16:colId xmlns:a16="http://schemas.microsoft.com/office/drawing/2014/main" val="1566979111"/>
                    </a:ext>
                  </a:extLst>
                </a:gridCol>
                <a:gridCol w="4192905">
                  <a:extLst>
                    <a:ext uri="{9D8B030D-6E8A-4147-A177-3AD203B41FA5}">
                      <a16:colId xmlns:a16="http://schemas.microsoft.com/office/drawing/2014/main" val="438830416"/>
                    </a:ext>
                  </a:extLst>
                </a:gridCol>
              </a:tblGrid>
              <a:tr h="1563544">
                <a:tc>
                  <a:txBody>
                    <a:bodyPr vert="horz" wrap="square"/>
                    <a:lstStyle/>
                    <a:p>
                      <a:r>
                        <a:rPr lang="en-US" sz="1400"/>
                        <a:t>FOR GUARDIAN OF THE PERSON</a:t>
                      </a:r>
                    </a:p>
                  </a:txBody>
                  <a:tcPr marL="68700" marR="68700" marT="25807" marB="25807"/>
                </a:tc>
                <a:tc>
                  <a:txBody>
                    <a:bodyPr vert="horz" wrap="square"/>
                    <a:lstStyle/>
                    <a:p>
                      <a:r>
                        <a:rPr lang="en-US" sz="1400"/>
                        <a:t>FOR GUARDIAN OF THE ESTATE</a:t>
                      </a:r>
                    </a:p>
                    <a:p>
                      <a:endParaRPr lang="en-US" sz="1400"/>
                    </a:p>
                    <a:p>
                      <a:r>
                        <a:rPr lang="en-US" sz="1400" i="1"/>
                        <a:t>When the estate of the incapacitated person consists of minimal assets or where the proposed guardian possesses the skills and experience necessary to manage the finances of the estate. R. 14.6(b)(2)</a:t>
                      </a:r>
                      <a:endParaRPr lang="en-US" sz="1400"/>
                    </a:p>
                  </a:txBody>
                  <a:tcPr marL="68700" marR="68700" marT="25807" marB="25807"/>
                </a:tc>
                <a:extLst>
                  <a:ext uri="{0D108BD9-81ED-4DB2-BD59-A6C34878D82A}">
                    <a16:rowId xmlns:a16="http://schemas.microsoft.com/office/drawing/2014/main" val="1013477941"/>
                  </a:ext>
                </a:extLst>
              </a:tr>
              <a:tr h="269702">
                <a:tc>
                  <a:txBody>
                    <a:bodyPr vert="horz" wrap="square"/>
                    <a:lstStyle/>
                    <a:p>
                      <a:r>
                        <a:rPr lang="en-US" sz="1400"/>
                        <a:t>Spouse (unless estranged)</a:t>
                      </a:r>
                    </a:p>
                  </a:txBody>
                  <a:tcPr marL="68700" marR="68700" marT="25807" marB="25807"/>
                </a:tc>
                <a:tc>
                  <a:txBody>
                    <a:bodyPr vert="horz" wrap="square"/>
                    <a:lstStyle/>
                    <a:p>
                      <a:r>
                        <a:rPr lang="en-US" sz="1400"/>
                        <a:t>Spouse (unless estranged)</a:t>
                      </a:r>
                    </a:p>
                  </a:txBody>
                  <a:tcPr marL="68700" marR="68700" marT="25807" marB="25807"/>
                </a:tc>
                <a:extLst>
                  <a:ext uri="{0D108BD9-81ED-4DB2-BD59-A6C34878D82A}">
                    <a16:rowId xmlns:a16="http://schemas.microsoft.com/office/drawing/2014/main" val="1244136075"/>
                  </a:ext>
                </a:extLst>
              </a:tr>
              <a:tr h="288302">
                <a:tc>
                  <a:txBody>
                    <a:bodyPr vert="horz" wrap="square"/>
                    <a:lstStyle/>
                    <a:p>
                      <a:r>
                        <a:rPr lang="en-US" sz="1400"/>
                        <a:t>Adult Child</a:t>
                      </a:r>
                    </a:p>
                  </a:txBody>
                  <a:tcPr marL="68700" marR="68700" marT="25807" marB="25807"/>
                </a:tc>
                <a:tc>
                  <a:txBody>
                    <a:bodyPr vert="horz" wrap="square"/>
                    <a:lstStyle/>
                    <a:p>
                      <a:r>
                        <a:rPr lang="en-US" sz="1400"/>
                        <a:t>Adult Child</a:t>
                      </a:r>
                    </a:p>
                  </a:txBody>
                  <a:tcPr marL="68700" marR="68700" marT="25807" marB="25807"/>
                </a:tc>
                <a:extLst>
                  <a:ext uri="{0D108BD9-81ED-4DB2-BD59-A6C34878D82A}">
                    <a16:rowId xmlns:a16="http://schemas.microsoft.com/office/drawing/2014/main" val="532295132"/>
                  </a:ext>
                </a:extLst>
              </a:tr>
              <a:tr h="268131">
                <a:tc>
                  <a:txBody>
                    <a:bodyPr vert="horz" wrap="square"/>
                    <a:lstStyle/>
                    <a:p>
                      <a:r>
                        <a:rPr lang="en-US" sz="1400"/>
                        <a:t>Parent</a:t>
                      </a:r>
                    </a:p>
                  </a:txBody>
                  <a:tcPr marL="68700" marR="68700" marT="25807" marB="25807"/>
                </a:tc>
                <a:tc>
                  <a:txBody>
                    <a:bodyPr vert="horz" wrap="square"/>
                    <a:lstStyle/>
                    <a:p>
                      <a:r>
                        <a:rPr lang="en-US" sz="1400"/>
                        <a:t>Parent</a:t>
                      </a:r>
                    </a:p>
                  </a:txBody>
                  <a:tcPr marL="68700" marR="68700" marT="25807" marB="25807"/>
                </a:tc>
                <a:extLst>
                  <a:ext uri="{0D108BD9-81ED-4DB2-BD59-A6C34878D82A}">
                    <a16:rowId xmlns:a16="http://schemas.microsoft.com/office/drawing/2014/main" val="34396697"/>
                  </a:ext>
                </a:extLst>
              </a:tr>
              <a:tr h="1385120">
                <a:tc>
                  <a:txBody>
                    <a:bodyPr vert="horz" wrap="square"/>
                    <a:lstStyle/>
                    <a:p>
                      <a:r>
                        <a:rPr lang="en-US" sz="1400"/>
                        <a:t>List continues, with professional guardian as last option</a:t>
                      </a:r>
                    </a:p>
                  </a:txBody>
                  <a:tcPr marL="68700" marR="68700" marT="25807" marB="25807"/>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en-US" sz="1400"/>
                        <a:t>List continues, with professional guardian as last option</a:t>
                      </a:r>
                    </a:p>
                    <a:p>
                      <a:endParaRPr lang="en-US" sz="1400"/>
                    </a:p>
                  </a:txBody>
                  <a:tcPr marL="68700" marR="68700" marT="25807" marB="25807"/>
                </a:tc>
                <a:extLst>
                  <a:ext uri="{0D108BD9-81ED-4DB2-BD59-A6C34878D82A}">
                    <a16:rowId xmlns:a16="http://schemas.microsoft.com/office/drawing/2014/main" val="2769046156"/>
                  </a:ext>
                </a:extLst>
              </a:tr>
            </a:tbl>
          </a:graphicData>
        </a:graphic>
      </p:graphicFrame>
      <p:sp>
        <p:nvSpPr>
          <p:cNvPr id="8" name="Slide Number Placeholder 7">
            <a:extLst>
              <a:ext uri="{FF2B5EF4-FFF2-40B4-BE49-F238E27FC236}">
                <a16:creationId xmlns:a16="http://schemas.microsoft.com/office/drawing/2014/main" id="{77D9A648-75E7-4E34-A7B1-161114835285}"/>
              </a:ext>
            </a:extLst>
          </p:cNvPr>
          <p:cNvSpPr>
            <a:spLocks noGrp="1"/>
          </p:cNvSpPr>
          <p:nvPr>
            <p:ph type="sldNum" sz="quarter" idx="12"/>
          </p:nvPr>
        </p:nvSpPr>
        <p:spPr/>
        <p:txBody>
          <a:bodyPr/>
          <a:lstStyle/>
          <a:p>
            <a:fld id="{2E5FBCA9-D0AF-484A-8C3B-E4132837C1ED}" type="slidenum">
              <a:rPr lang="en-US" smtClean="0"/>
              <a:t>26</a:t>
            </a:fld>
            <a:endParaRPr lang="en-US"/>
          </a:p>
        </p:txBody>
      </p:sp>
    </p:spTree>
    <p:extLst>
      <p:ext uri="{BB962C8B-B14F-4D97-AF65-F5344CB8AC3E}">
        <p14:creationId xmlns:p14="http://schemas.microsoft.com/office/powerpoint/2010/main" val="1447670027"/>
      </p:ext>
    </p:extLst>
  </p:cSld>
  <p:clrMapOvr>
    <a:masterClrMapping/>
  </p:clrMapOvr>
  <p:transition/>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9698" name="Title 1"/>
          <p:cNvSpPr>
            <a:spLocks noGrp="1"/>
          </p:cNvSpPr>
          <p:nvPr>
            <p:ph type="title"/>
          </p:nvPr>
        </p:nvSpPr>
        <p:spPr/>
        <p:txBody>
          <a:bodyPr/>
          <a:lstStyle/>
          <a:p>
            <a:pPr eaLnBrk="1" hangingPunct="1"/>
            <a:r>
              <a:rPr lang="en-US" altLang="en-US"/>
              <a:t>What Needs to be Included in Your Petition:</a:t>
            </a:r>
          </a:p>
        </p:txBody>
      </p:sp>
      <p:sp>
        <p:nvSpPr>
          <p:cNvPr id="29699" name="Content Placeholder 2"/>
          <p:cNvSpPr>
            <a:spLocks noGrp="1"/>
          </p:cNvSpPr>
          <p:nvPr>
            <p:ph idx="1"/>
          </p:nvPr>
        </p:nvSpPr>
        <p:spPr/>
        <p:txBody>
          <a:bodyPr>
            <a:normAutofit/>
          </a:bodyPr>
          <a:lstStyle/>
          <a:p>
            <a:pPr eaLnBrk="1" hangingPunct="1"/>
            <a:r>
              <a:rPr lang="en-US" altLang="en-US"/>
              <a:t>Sample Petition – </a:t>
            </a:r>
            <a:r>
              <a:rPr lang="en-US" altLang="en-US" b="1"/>
              <a:t>Exhibit 5</a:t>
            </a:r>
            <a:r>
              <a:rPr lang="en-US" altLang="en-US"/>
              <a:t>.</a:t>
            </a:r>
          </a:p>
          <a:p>
            <a:pPr marL="0" indent="0" eaLnBrk="1" hangingPunct="1">
              <a:buNone/>
            </a:pPr>
            <a:endParaRPr lang="en-US" altLang="en-US"/>
          </a:p>
          <a:p>
            <a:pPr eaLnBrk="1" hangingPunct="1"/>
            <a:r>
              <a:rPr lang="en-US" altLang="en-US" u="sng"/>
              <a:t>See</a:t>
            </a:r>
            <a:r>
              <a:rPr lang="en-US" altLang="en-US"/>
              <a:t> Rules 14.1-14.14 of the Pennsylvania Orphans’ Court Rules for rules relating to Guardianship of Incapacitated Persons – </a:t>
            </a:r>
            <a:r>
              <a:rPr lang="en-US" altLang="en-US" b="1"/>
              <a:t>Exhibit 2</a:t>
            </a:r>
            <a:r>
              <a:rPr lang="en-US" altLang="en-US"/>
              <a:t>.</a:t>
            </a:r>
          </a:p>
          <a:p>
            <a:pPr marL="0" indent="0" eaLnBrk="1" hangingPunct="1">
              <a:buNone/>
            </a:pPr>
            <a:endParaRPr lang="en-US" altLang="en-US"/>
          </a:p>
          <a:p>
            <a:endParaRPr lang="en-US" altLang="en-US"/>
          </a:p>
          <a:p>
            <a:pPr eaLnBrk="1" hangingPunct="1">
              <a:buFontTx/>
              <a:buNone/>
            </a:pPr>
            <a:endParaRPr lang="en-US" altLang="en-US"/>
          </a:p>
          <a:p>
            <a:pPr lvl="1" eaLnBrk="1" hangingPunct="1">
              <a:buFontTx/>
              <a:buNone/>
            </a:pPr>
            <a:endParaRPr lang="en-US" altLang="en-US"/>
          </a:p>
        </p:txBody>
      </p:sp>
      <p:sp>
        <p:nvSpPr>
          <p:cNvPr id="2" name="Slide Number Placeholder 1">
            <a:extLst>
              <a:ext uri="{FF2B5EF4-FFF2-40B4-BE49-F238E27FC236}">
                <a16:creationId xmlns:a16="http://schemas.microsoft.com/office/drawing/2014/main" id="{9073C8B0-1E3E-4FAA-9F4A-2E9D07ACC183}"/>
              </a:ext>
            </a:extLst>
          </p:cNvPr>
          <p:cNvSpPr>
            <a:spLocks noGrp="1"/>
          </p:cNvSpPr>
          <p:nvPr>
            <p:ph type="sldNum" sz="quarter" idx="12"/>
          </p:nvPr>
        </p:nvSpPr>
        <p:spPr/>
        <p:txBody>
          <a:bodyPr/>
          <a:lstStyle/>
          <a:p>
            <a:fld id="{2E5FBCA9-D0AF-484A-8C3B-E4132837C1ED}" type="slidenum">
              <a:rPr lang="en-US" smtClean="0"/>
              <a:t>27</a:t>
            </a:fld>
            <a:endParaRPr lang="en-US"/>
          </a:p>
        </p:txBody>
      </p:sp>
    </p:spTree>
    <p:extLst>
      <p:ext uri="{BB962C8B-B14F-4D97-AF65-F5344CB8AC3E}">
        <p14:creationId xmlns:p14="http://schemas.microsoft.com/office/powerpoint/2010/main" val="3329711880"/>
      </p:ext>
    </p:extLst>
  </p:cSld>
  <p:clrMapOvr>
    <a:masterClrMapping/>
  </p:clrMapOvr>
  <p:transition/>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2" name="Title 1"/>
          <p:cNvSpPr>
            <a:spLocks noGrp="1"/>
          </p:cNvSpPr>
          <p:nvPr>
            <p:ph type="title"/>
          </p:nvPr>
        </p:nvSpPr>
        <p:spPr/>
        <p:txBody>
          <a:bodyPr/>
          <a:lstStyle/>
          <a:p>
            <a:r>
              <a:rPr lang="en-US" altLang="en-US"/>
              <a:t>What Needs to be Included in Your Petition (Cont.):</a:t>
            </a:r>
          </a:p>
        </p:txBody>
      </p:sp>
      <p:sp>
        <p:nvSpPr>
          <p:cNvPr id="30723" name="Content Placeholder 2"/>
          <p:cNvSpPr>
            <a:spLocks noGrp="1"/>
          </p:cNvSpPr>
          <p:nvPr>
            <p:ph idx="1"/>
          </p:nvPr>
        </p:nvSpPr>
        <p:spPr/>
        <p:txBody>
          <a:bodyPr>
            <a:normAutofit fontScale="92500" lnSpcReduction="10000"/>
          </a:bodyPr>
          <a:lstStyle/>
          <a:p>
            <a:r>
              <a:rPr lang="en-US" altLang="en-US"/>
              <a:t>Name, age, and address of petitioner/client (i.e., the proposed guardian);</a:t>
            </a:r>
          </a:p>
          <a:p>
            <a:r>
              <a:rPr lang="en-US" altLang="en-US"/>
              <a:t>Relationship of petitioner/client and AIP;</a:t>
            </a:r>
          </a:p>
          <a:p>
            <a:r>
              <a:rPr lang="en-US" altLang="en-US"/>
              <a:t>Name, age, and address of AIP;</a:t>
            </a:r>
          </a:p>
          <a:p>
            <a:r>
              <a:rPr lang="en-US" altLang="en-US"/>
              <a:t>Name and addresses of AIP’s spouse (if any), parents, and presumptive intestate heirs (and indicate whether they are </a:t>
            </a:r>
            <a:r>
              <a:rPr lang="en-US" altLang="en-US" i="1"/>
              <a:t>sui juris</a:t>
            </a:r>
            <a:r>
              <a:rPr lang="en-US" altLang="en-US"/>
              <a:t> or not)</a:t>
            </a:r>
          </a:p>
          <a:p>
            <a:pPr lvl="1"/>
            <a:r>
              <a:rPr lang="en-US" altLang="en-US"/>
              <a:t>Note:  Intestacy statute:  </a:t>
            </a:r>
            <a:r>
              <a:rPr lang="en-US" altLang="en-US" i="1"/>
              <a:t>20 Pa.C.S. § § 2101-04.  </a:t>
            </a:r>
          </a:p>
          <a:p>
            <a:pPr lvl="1"/>
            <a:r>
              <a:rPr lang="en-US" altLang="en-US" i="1" u="sng"/>
              <a:t>See</a:t>
            </a:r>
            <a:r>
              <a:rPr lang="en-US" altLang="en-US" b="1" i="1"/>
              <a:t> Exhibit 6</a:t>
            </a:r>
            <a:r>
              <a:rPr lang="en-US" altLang="en-US" i="1"/>
              <a:t> Intestate Heirs in Pennsylvania</a:t>
            </a:r>
            <a:r>
              <a:rPr lang="en-US" altLang="en-US" b="1" i="1"/>
              <a:t>  </a:t>
            </a:r>
          </a:p>
          <a:p>
            <a:pPr lvl="1"/>
            <a:r>
              <a:rPr lang="en-US" altLang="en-US"/>
              <a:t>Note:  If a spouse or parent or intestate heir is deceased, still list them and indicate that they are deceased</a:t>
            </a:r>
          </a:p>
        </p:txBody>
      </p:sp>
      <p:sp>
        <p:nvSpPr>
          <p:cNvPr id="2" name="Slide Number Placeholder 1">
            <a:extLst>
              <a:ext uri="{FF2B5EF4-FFF2-40B4-BE49-F238E27FC236}">
                <a16:creationId xmlns:a16="http://schemas.microsoft.com/office/drawing/2014/main" id="{A9C33BF0-10AD-4A69-BA69-CE2584A36644}"/>
              </a:ext>
            </a:extLst>
          </p:cNvPr>
          <p:cNvSpPr>
            <a:spLocks noGrp="1"/>
          </p:cNvSpPr>
          <p:nvPr>
            <p:ph type="sldNum" sz="quarter" idx="12"/>
          </p:nvPr>
        </p:nvSpPr>
        <p:spPr/>
        <p:txBody>
          <a:bodyPr/>
          <a:lstStyle/>
          <a:p>
            <a:fld id="{2E5FBCA9-D0AF-484A-8C3B-E4132837C1ED}" type="slidenum">
              <a:rPr lang="en-US" smtClean="0"/>
              <a:t>28</a:t>
            </a:fld>
            <a:endParaRPr lang="en-US"/>
          </a:p>
        </p:txBody>
      </p:sp>
    </p:spTree>
    <p:extLst>
      <p:ext uri="{BB962C8B-B14F-4D97-AF65-F5344CB8AC3E}">
        <p14:creationId xmlns:p14="http://schemas.microsoft.com/office/powerpoint/2010/main" val="4170668712"/>
      </p:ext>
    </p:extLst>
  </p:cSld>
  <p:clrMapOvr>
    <a:masterClrMapping/>
  </p:clrMapOvr>
  <p:transition/>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2" name="Title 1"/>
          <p:cNvSpPr>
            <a:spLocks noGrp="1"/>
          </p:cNvSpPr>
          <p:nvPr>
            <p:ph type="title"/>
          </p:nvPr>
        </p:nvSpPr>
        <p:spPr/>
        <p:txBody>
          <a:bodyPr/>
          <a:lstStyle/>
          <a:p>
            <a:r>
              <a:rPr lang="en-US" altLang="en-US"/>
              <a:t>What Needs to be Included in Your Petition (Cont.):</a:t>
            </a:r>
          </a:p>
        </p:txBody>
      </p:sp>
      <p:sp>
        <p:nvSpPr>
          <p:cNvPr id="30723" name="Content Placeholder 2"/>
          <p:cNvSpPr>
            <a:spLocks noGrp="1"/>
          </p:cNvSpPr>
          <p:nvPr>
            <p:ph idx="1"/>
          </p:nvPr>
        </p:nvSpPr>
        <p:spPr/>
        <p:txBody>
          <a:bodyPr>
            <a:normAutofit/>
          </a:bodyPr>
          <a:lstStyle/>
          <a:p>
            <a:r>
              <a:rPr lang="en-US" altLang="en-US"/>
              <a:t>If AIP lives in a residential facility, provide the name/address of the residential facility (and make sure that the facility receives notice of the petition);</a:t>
            </a:r>
          </a:p>
          <a:p>
            <a:r>
              <a:rPr lang="en-US" altLang="en-US"/>
              <a:t>Names and addresses of other service providers and nature of services being provided; </a:t>
            </a:r>
          </a:p>
          <a:p>
            <a:r>
              <a:rPr lang="en-US" altLang="en-US"/>
              <a:t>Whether there is a healthcare and/or financial power of attorney; </a:t>
            </a:r>
          </a:p>
        </p:txBody>
      </p:sp>
      <p:sp>
        <p:nvSpPr>
          <p:cNvPr id="2" name="Slide Number Placeholder 1">
            <a:extLst>
              <a:ext uri="{FF2B5EF4-FFF2-40B4-BE49-F238E27FC236}">
                <a16:creationId xmlns:a16="http://schemas.microsoft.com/office/drawing/2014/main" id="{F84D3F13-DC71-4CFC-9111-6D065907CDB2}"/>
              </a:ext>
            </a:extLst>
          </p:cNvPr>
          <p:cNvSpPr>
            <a:spLocks noGrp="1"/>
          </p:cNvSpPr>
          <p:nvPr>
            <p:ph type="sldNum" sz="quarter" idx="12"/>
          </p:nvPr>
        </p:nvSpPr>
        <p:spPr/>
        <p:txBody>
          <a:bodyPr/>
          <a:lstStyle/>
          <a:p>
            <a:fld id="{2E5FBCA9-D0AF-484A-8C3B-E4132837C1ED}" type="slidenum">
              <a:rPr lang="en-US" smtClean="0"/>
              <a:t>29</a:t>
            </a:fld>
            <a:endParaRPr lang="en-US"/>
          </a:p>
        </p:txBody>
      </p:sp>
    </p:spTree>
    <p:extLst>
      <p:ext uri="{BB962C8B-B14F-4D97-AF65-F5344CB8AC3E}">
        <p14:creationId xmlns:p14="http://schemas.microsoft.com/office/powerpoint/2010/main" val="2468936808"/>
      </p:ext>
    </p:extLst>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AFA99732-7176-4BBA-8F7B-EA76B4225F9B}"/>
              </a:ext>
            </a:extLst>
          </p:cNvPr>
          <p:cNvSpPr>
            <a:spLocks noGrp="1"/>
          </p:cNvSpPr>
          <p:nvPr>
            <p:ph type="title"/>
          </p:nvPr>
        </p:nvSpPr>
        <p:spPr/>
        <p:txBody>
          <a:bodyPr/>
          <a:lstStyle/>
          <a:p>
            <a:r>
              <a:rPr lang="en-US" altLang="en-US"/>
              <a:t>What Needs to be Included in Your Petition (Cont.):</a:t>
            </a:r>
            <a:endParaRPr lang="en-US"/>
          </a:p>
        </p:txBody>
      </p:sp>
      <p:sp>
        <p:nvSpPr>
          <p:cNvPr id="3" name="Content Placeholder 2">
            <a:extLst>
              <a:ext uri="{FF2B5EF4-FFF2-40B4-BE49-F238E27FC236}">
                <a16:creationId xmlns:a16="http://schemas.microsoft.com/office/drawing/2014/main" id="{EFC27F17-8763-48CE-8FFB-923F5269C733}"/>
              </a:ext>
            </a:extLst>
          </p:cNvPr>
          <p:cNvSpPr>
            <a:spLocks noGrp="1"/>
          </p:cNvSpPr>
          <p:nvPr>
            <p:ph idx="1"/>
          </p:nvPr>
        </p:nvSpPr>
        <p:spPr/>
        <p:txBody>
          <a:bodyPr>
            <a:normAutofit/>
          </a:bodyPr>
          <a:lstStyle/>
          <a:p>
            <a:r>
              <a:rPr lang="en-US" altLang="en-US"/>
              <a:t>AIP’s physical/mental condition and limitations;</a:t>
            </a:r>
          </a:p>
          <a:p>
            <a:r>
              <a:rPr lang="en-US" altLang="en-US"/>
              <a:t>An averment about whether these conditions are permanent or expected to change</a:t>
            </a:r>
          </a:p>
          <a:p>
            <a:r>
              <a:rPr lang="en-US" altLang="en-US"/>
              <a:t>Whether there has been a prior incapacity hearing; </a:t>
            </a:r>
          </a:p>
          <a:p>
            <a:r>
              <a:rPr lang="en-US" altLang="en-US"/>
              <a:t>Statement that there is no less restrictive alternative to guardianship (i.e., health care power of attorney or financial power of attorney executed while AIP had capacity);</a:t>
            </a:r>
          </a:p>
          <a:p>
            <a:endParaRPr lang="en-US" altLang="en-US"/>
          </a:p>
          <a:p>
            <a:endParaRPr lang="en-US" altLang="en-US"/>
          </a:p>
          <a:p>
            <a:endParaRPr lang="en-US"/>
          </a:p>
        </p:txBody>
      </p:sp>
      <p:sp>
        <p:nvSpPr>
          <p:cNvPr id="4" name="Slide Number Placeholder 3">
            <a:extLst>
              <a:ext uri="{FF2B5EF4-FFF2-40B4-BE49-F238E27FC236}">
                <a16:creationId xmlns:a16="http://schemas.microsoft.com/office/drawing/2014/main" id="{F71A0B76-EA0B-45FD-977C-1717A7A622FA}"/>
              </a:ext>
            </a:extLst>
          </p:cNvPr>
          <p:cNvSpPr>
            <a:spLocks noGrp="1"/>
          </p:cNvSpPr>
          <p:nvPr>
            <p:ph type="sldNum" sz="quarter" idx="12"/>
          </p:nvPr>
        </p:nvSpPr>
        <p:spPr/>
        <p:txBody>
          <a:bodyPr/>
          <a:lstStyle/>
          <a:p>
            <a:fld id="{2E5FBCA9-D0AF-484A-8C3B-E4132837C1ED}" type="slidenum">
              <a:rPr lang="en-US" smtClean="0"/>
              <a:t>30</a:t>
            </a:fld>
            <a:endParaRPr lang="en-US"/>
          </a:p>
        </p:txBody>
      </p:sp>
    </p:spTree>
    <p:extLst>
      <p:ext uri="{BB962C8B-B14F-4D97-AF65-F5344CB8AC3E}">
        <p14:creationId xmlns:p14="http://schemas.microsoft.com/office/powerpoint/2010/main" val="1543934260"/>
      </p:ext>
    </p:extLst>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AFA99732-7176-4BBA-8F7B-EA76B4225F9B}"/>
              </a:ext>
            </a:extLst>
          </p:cNvPr>
          <p:cNvSpPr>
            <a:spLocks noGrp="1"/>
          </p:cNvSpPr>
          <p:nvPr>
            <p:ph type="title"/>
          </p:nvPr>
        </p:nvSpPr>
        <p:spPr/>
        <p:txBody>
          <a:bodyPr/>
          <a:lstStyle/>
          <a:p>
            <a:r>
              <a:rPr lang="en-US" altLang="en-US"/>
              <a:t>What Needs to be Included in Your Petition (Cont.):</a:t>
            </a:r>
            <a:endParaRPr lang="en-US"/>
          </a:p>
        </p:txBody>
      </p:sp>
      <p:sp>
        <p:nvSpPr>
          <p:cNvPr id="3" name="Content Placeholder 2">
            <a:extLst>
              <a:ext uri="{FF2B5EF4-FFF2-40B4-BE49-F238E27FC236}">
                <a16:creationId xmlns:a16="http://schemas.microsoft.com/office/drawing/2014/main" id="{EFC27F17-8763-48CE-8FFB-923F5269C733}"/>
              </a:ext>
            </a:extLst>
          </p:cNvPr>
          <p:cNvSpPr>
            <a:spLocks noGrp="1"/>
          </p:cNvSpPr>
          <p:nvPr>
            <p:ph idx="1"/>
          </p:nvPr>
        </p:nvSpPr>
        <p:spPr/>
        <p:txBody>
          <a:bodyPr>
            <a:normAutofit/>
          </a:bodyPr>
          <a:lstStyle/>
          <a:p>
            <a:r>
              <a:rPr lang="en-US" altLang="en-US"/>
              <a:t>Names/addresses of anyone who should receive notice of the filing of guardianship reports, pursuant to O.C. Rule 14.8(b):</a:t>
            </a:r>
          </a:p>
          <a:p>
            <a:pPr lvl="1"/>
            <a:r>
              <a:rPr lang="en-US" altLang="en-US"/>
              <a:t>Spouse, parents, presumptive intestate heirs </a:t>
            </a:r>
          </a:p>
          <a:p>
            <a:pPr lvl="2"/>
            <a:r>
              <a:rPr lang="en-US" altLang="en-US" u="sng"/>
              <a:t>See</a:t>
            </a:r>
            <a:r>
              <a:rPr lang="en-US" altLang="en-US"/>
              <a:t> </a:t>
            </a:r>
            <a:r>
              <a:rPr lang="en-US" altLang="en-US" b="1"/>
              <a:t>Exhibit 6.</a:t>
            </a:r>
            <a:endParaRPr lang="en-US" altLang="en-US"/>
          </a:p>
          <a:p>
            <a:pPr lvl="1"/>
            <a:r>
              <a:rPr lang="en-US" altLang="en-US"/>
              <a:t>Any residential facility</a:t>
            </a:r>
          </a:p>
          <a:p>
            <a:pPr lvl="1"/>
            <a:r>
              <a:rPr lang="en-US" altLang="en-US"/>
              <a:t>Any agent under a power of attorney or advance health care directive</a:t>
            </a:r>
          </a:p>
          <a:p>
            <a:endParaRPr lang="en-US" altLang="en-US"/>
          </a:p>
          <a:p>
            <a:endParaRPr lang="en-US" altLang="en-US"/>
          </a:p>
          <a:p>
            <a:endParaRPr lang="en-US"/>
          </a:p>
        </p:txBody>
      </p:sp>
      <p:sp>
        <p:nvSpPr>
          <p:cNvPr id="4" name="Slide Number Placeholder 3">
            <a:extLst>
              <a:ext uri="{FF2B5EF4-FFF2-40B4-BE49-F238E27FC236}">
                <a16:creationId xmlns:a16="http://schemas.microsoft.com/office/drawing/2014/main" id="{EE1A37B0-6606-47C8-A5FF-772C8F744AA4}"/>
              </a:ext>
            </a:extLst>
          </p:cNvPr>
          <p:cNvSpPr>
            <a:spLocks noGrp="1"/>
          </p:cNvSpPr>
          <p:nvPr>
            <p:ph type="sldNum" sz="quarter" idx="12"/>
          </p:nvPr>
        </p:nvSpPr>
        <p:spPr/>
        <p:txBody>
          <a:bodyPr/>
          <a:lstStyle/>
          <a:p>
            <a:fld id="{2E5FBCA9-D0AF-484A-8C3B-E4132837C1ED}" type="slidenum">
              <a:rPr lang="en-US" smtClean="0"/>
              <a:t>31</a:t>
            </a:fld>
            <a:endParaRPr lang="en-US"/>
          </a:p>
        </p:txBody>
      </p:sp>
    </p:spTree>
    <p:extLst>
      <p:ext uri="{BB962C8B-B14F-4D97-AF65-F5344CB8AC3E}">
        <p14:creationId xmlns:p14="http://schemas.microsoft.com/office/powerpoint/2010/main" val="2676829081"/>
      </p:ext>
    </p:extLst>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1746" name="Title 1"/>
          <p:cNvSpPr>
            <a:spLocks noGrp="1"/>
          </p:cNvSpPr>
          <p:nvPr>
            <p:ph type="title"/>
          </p:nvPr>
        </p:nvSpPr>
        <p:spPr/>
        <p:txBody>
          <a:bodyPr/>
          <a:lstStyle/>
          <a:p>
            <a:r>
              <a:rPr lang="en-US" altLang="en-US"/>
              <a:t>What Needs to be  Included in Your Petition: (Cont.)</a:t>
            </a:r>
          </a:p>
        </p:txBody>
      </p:sp>
      <p:sp>
        <p:nvSpPr>
          <p:cNvPr id="31747" name="Content Placeholder 2"/>
          <p:cNvSpPr>
            <a:spLocks noGrp="1"/>
          </p:cNvSpPr>
          <p:nvPr>
            <p:ph idx="1"/>
          </p:nvPr>
        </p:nvSpPr>
        <p:spPr/>
        <p:txBody>
          <a:bodyPr>
            <a:normAutofit fontScale="85000" lnSpcReduction="10000"/>
          </a:bodyPr>
          <a:lstStyle/>
          <a:p>
            <a:pPr eaLnBrk="1" hangingPunct="1"/>
            <a:r>
              <a:rPr lang="en-US" altLang="en-US"/>
              <a:t>If seeking a limited guardianship, list the specific areas of incapacity over which the petitioner requests that the guardian be assigned powers </a:t>
            </a:r>
          </a:p>
          <a:p>
            <a:pPr lvl="1"/>
            <a:r>
              <a:rPr lang="en-US" altLang="en-US"/>
              <a:t>Usually, seeking plenary guardianship – i.e., seeking guardianship over “all areas”;</a:t>
            </a:r>
          </a:p>
          <a:p>
            <a:pPr eaLnBrk="1" hangingPunct="1"/>
            <a:r>
              <a:rPr lang="en-US" altLang="en-US"/>
              <a:t>If the petitioner seeks appointment of a guardian of the estate, the petitioner must include a description of the assets owned by the AIP, and all sources of income.  </a:t>
            </a:r>
          </a:p>
          <a:p>
            <a:pPr marL="0" indent="0" eaLnBrk="1" hangingPunct="1">
              <a:buNone/>
            </a:pPr>
            <a:r>
              <a:rPr lang="it-IT" altLang="en-US" i="1"/>
              <a:t>	20 Pa. Cons. Stat. Ann. § </a:t>
            </a:r>
            <a:r>
              <a:rPr lang="en-US" altLang="en-US" i="1"/>
              <a:t>5511(e)</a:t>
            </a:r>
            <a:endParaRPr lang="en-US" altLang="en-US"/>
          </a:p>
          <a:p>
            <a:r>
              <a:rPr lang="en-US" altLang="en-US"/>
              <a:t>Statement whether the AIP was in the armed forces and if so, whether the AIP is receiving veterans’ benefits;</a:t>
            </a:r>
            <a:endParaRPr lang="en-US" altLang="en-US" i="1"/>
          </a:p>
          <a:p>
            <a:pPr marL="0" indent="0">
              <a:buNone/>
            </a:pPr>
            <a:endParaRPr lang="en-US" altLang="en-US"/>
          </a:p>
        </p:txBody>
      </p:sp>
      <p:sp>
        <p:nvSpPr>
          <p:cNvPr id="2" name="Slide Number Placeholder 1">
            <a:extLst>
              <a:ext uri="{FF2B5EF4-FFF2-40B4-BE49-F238E27FC236}">
                <a16:creationId xmlns:a16="http://schemas.microsoft.com/office/drawing/2014/main" id="{358AFEE5-C2B0-48FF-91D8-9B9B9424BA62}"/>
              </a:ext>
            </a:extLst>
          </p:cNvPr>
          <p:cNvSpPr>
            <a:spLocks noGrp="1"/>
          </p:cNvSpPr>
          <p:nvPr>
            <p:ph type="sldNum" sz="quarter" idx="12"/>
          </p:nvPr>
        </p:nvSpPr>
        <p:spPr/>
        <p:txBody>
          <a:bodyPr/>
          <a:lstStyle/>
          <a:p>
            <a:fld id="{2E5FBCA9-D0AF-484A-8C3B-E4132837C1ED}" type="slidenum">
              <a:rPr lang="en-US" smtClean="0"/>
              <a:t>32</a:t>
            </a:fld>
            <a:endParaRPr lang="en-US"/>
          </a:p>
        </p:txBody>
      </p:sp>
    </p:spTree>
    <p:extLst>
      <p:ext uri="{BB962C8B-B14F-4D97-AF65-F5344CB8AC3E}">
        <p14:creationId xmlns:p14="http://schemas.microsoft.com/office/powerpoint/2010/main" val="2723968873"/>
      </p:ext>
    </p:extLst>
  </p:cSld>
  <p:clrMapOvr>
    <a:masterClrMapping/>
  </p:clrMapOvr>
  <p:transition/>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1746" name="Title 1"/>
          <p:cNvSpPr>
            <a:spLocks noGrp="1"/>
          </p:cNvSpPr>
          <p:nvPr>
            <p:ph type="title"/>
          </p:nvPr>
        </p:nvSpPr>
        <p:spPr/>
        <p:txBody>
          <a:bodyPr/>
          <a:lstStyle/>
          <a:p>
            <a:r>
              <a:rPr lang="en-US" altLang="en-US"/>
              <a:t>What Needs to be  Included in Your Petition: (Cont.)</a:t>
            </a:r>
          </a:p>
        </p:txBody>
      </p:sp>
      <p:sp>
        <p:nvSpPr>
          <p:cNvPr id="31747" name="Content Placeholder 2"/>
          <p:cNvSpPr>
            <a:spLocks noGrp="1"/>
          </p:cNvSpPr>
          <p:nvPr>
            <p:ph idx="1"/>
          </p:nvPr>
        </p:nvSpPr>
        <p:spPr/>
        <p:txBody>
          <a:bodyPr>
            <a:normAutofit/>
          </a:bodyPr>
          <a:lstStyle/>
          <a:p>
            <a:pPr eaLnBrk="1" hangingPunct="1"/>
            <a:r>
              <a:rPr lang="en-US" altLang="en-US"/>
              <a:t>Petition should include a request to waive a bond requirement for guardian of the estate and aver good cause.</a:t>
            </a:r>
          </a:p>
          <a:p>
            <a:pPr lvl="1"/>
            <a:r>
              <a:rPr lang="en-US" altLang="en-US"/>
              <a:t>“Good cause” may include:</a:t>
            </a:r>
          </a:p>
          <a:p>
            <a:pPr lvl="2"/>
            <a:r>
              <a:rPr lang="en-US" altLang="en-US"/>
              <a:t>Estate of nominal value</a:t>
            </a:r>
          </a:p>
          <a:p>
            <a:pPr lvl="2"/>
            <a:r>
              <a:rPr lang="en-US" altLang="en-US"/>
              <a:t>Fluctuation in size of estate</a:t>
            </a:r>
          </a:p>
          <a:p>
            <a:pPr lvl="2"/>
            <a:r>
              <a:rPr lang="en-US" altLang="en-US"/>
              <a:t>Creditworthiness of the guardian</a:t>
            </a:r>
          </a:p>
          <a:p>
            <a:endParaRPr lang="en-US" altLang="en-US"/>
          </a:p>
        </p:txBody>
      </p:sp>
      <p:sp>
        <p:nvSpPr>
          <p:cNvPr id="2" name="Slide Number Placeholder 1">
            <a:extLst>
              <a:ext uri="{FF2B5EF4-FFF2-40B4-BE49-F238E27FC236}">
                <a16:creationId xmlns:a16="http://schemas.microsoft.com/office/drawing/2014/main" id="{EA21A069-5326-42F9-B2DC-45761CCBCC7F}"/>
              </a:ext>
            </a:extLst>
          </p:cNvPr>
          <p:cNvSpPr>
            <a:spLocks noGrp="1"/>
          </p:cNvSpPr>
          <p:nvPr>
            <p:ph type="sldNum" sz="quarter" idx="12"/>
          </p:nvPr>
        </p:nvSpPr>
        <p:spPr/>
        <p:txBody>
          <a:bodyPr/>
          <a:lstStyle/>
          <a:p>
            <a:fld id="{2E5FBCA9-D0AF-484A-8C3B-E4132837C1ED}" type="slidenum">
              <a:rPr lang="en-US" smtClean="0"/>
              <a:t>33</a:t>
            </a:fld>
            <a:endParaRPr lang="en-US"/>
          </a:p>
        </p:txBody>
      </p:sp>
    </p:spTree>
    <p:extLst>
      <p:ext uri="{BB962C8B-B14F-4D97-AF65-F5344CB8AC3E}">
        <p14:creationId xmlns:p14="http://schemas.microsoft.com/office/powerpoint/2010/main" val="2025104945"/>
      </p:ext>
    </p:extLst>
  </p:cSld>
  <p:clrMapOvr>
    <a:masterClrMapping/>
  </p:clrMapOvr>
  <p:transition/>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0722" name="Title 1"/>
          <p:cNvSpPr>
            <a:spLocks noGrp="1"/>
          </p:cNvSpPr>
          <p:nvPr>
            <p:ph type="title"/>
          </p:nvPr>
        </p:nvSpPr>
        <p:spPr>
          <a:xfrm>
            <a:off x="715284" y="183232"/>
            <a:ext cx="7938179" cy="790277"/>
          </a:xfrm>
        </p:spPr>
        <p:txBody>
          <a:bodyPr/>
          <a:lstStyle/>
          <a:p>
            <a:r>
              <a:rPr lang="en-US" altLang="en-US"/>
              <a:t>What Needs to be Included in Your Petition (Cont.):</a:t>
            </a:r>
          </a:p>
        </p:txBody>
      </p:sp>
      <p:sp>
        <p:nvSpPr>
          <p:cNvPr id="30723" name="Content Placeholder 2"/>
          <p:cNvSpPr>
            <a:spLocks noGrp="1"/>
          </p:cNvSpPr>
          <p:nvPr>
            <p:ph idx="1"/>
          </p:nvPr>
        </p:nvSpPr>
        <p:spPr/>
        <p:txBody>
          <a:bodyPr>
            <a:normAutofit fontScale="85000" lnSpcReduction="20000"/>
          </a:bodyPr>
          <a:lstStyle/>
          <a:p>
            <a:r>
              <a:rPr lang="en-US" altLang="en-US"/>
              <a:t>Description of the qualifications of the proposed guardian; </a:t>
            </a:r>
          </a:p>
          <a:p>
            <a:r>
              <a:rPr lang="en-US" altLang="en-US"/>
              <a:t>Averment that proposed guardian has no interest that is adverse to the AIP;</a:t>
            </a:r>
          </a:p>
          <a:p>
            <a:r>
              <a:rPr lang="en-US" altLang="en-US"/>
              <a:t>Averment describing whether the petitioner/proposed guardian is available to visit with the AIP;</a:t>
            </a:r>
          </a:p>
          <a:p>
            <a:r>
              <a:rPr lang="en-US" altLang="en-US"/>
              <a:t>Averment describing whether the petitioner/proposed guardian has completed any guardianship training/certification;</a:t>
            </a:r>
          </a:p>
          <a:p>
            <a:pPr lvl="1"/>
            <a:r>
              <a:rPr lang="en-US" altLang="en-US"/>
              <a:t>Note:  this is less important with a Petitioner/proposed guardian who is a family member</a:t>
            </a:r>
          </a:p>
          <a:p>
            <a:r>
              <a:rPr lang="en-US" altLang="en-US"/>
              <a:t>Averment that states whether the Petitioner/proposed guardian has been a guardian in any other matters and if so, how many matters are currently active;</a:t>
            </a:r>
          </a:p>
          <a:p>
            <a:endParaRPr lang="en-US" altLang="en-US"/>
          </a:p>
        </p:txBody>
      </p:sp>
      <p:sp>
        <p:nvSpPr>
          <p:cNvPr id="2" name="Slide Number Placeholder 1">
            <a:extLst>
              <a:ext uri="{FF2B5EF4-FFF2-40B4-BE49-F238E27FC236}">
                <a16:creationId xmlns:a16="http://schemas.microsoft.com/office/drawing/2014/main" id="{3397EA62-0EC0-4B58-AF81-648DC171B45F}"/>
              </a:ext>
            </a:extLst>
          </p:cNvPr>
          <p:cNvSpPr>
            <a:spLocks noGrp="1"/>
          </p:cNvSpPr>
          <p:nvPr>
            <p:ph type="sldNum" sz="quarter" idx="12"/>
          </p:nvPr>
        </p:nvSpPr>
        <p:spPr/>
        <p:txBody>
          <a:bodyPr/>
          <a:lstStyle/>
          <a:p>
            <a:fld id="{2E5FBCA9-D0AF-484A-8C3B-E4132837C1ED}" type="slidenum">
              <a:rPr lang="en-US" smtClean="0"/>
              <a:t>34</a:t>
            </a:fld>
            <a:endParaRPr lang="en-US"/>
          </a:p>
        </p:txBody>
      </p:sp>
    </p:spTree>
    <p:extLst>
      <p:ext uri="{BB962C8B-B14F-4D97-AF65-F5344CB8AC3E}">
        <p14:creationId xmlns:p14="http://schemas.microsoft.com/office/powerpoint/2010/main" val="2195333695"/>
      </p:ext>
    </p:extLst>
  </p:cSld>
  <p:clrMapOvr>
    <a:masterClrMapping/>
  </p:clrMapOvr>
  <p:transition/>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C5E5AFCB-3C9F-45C8-BEFB-5C697E33B988}"/>
              </a:ext>
            </a:extLst>
          </p:cNvPr>
          <p:cNvSpPr>
            <a:spLocks noGrp="1"/>
          </p:cNvSpPr>
          <p:nvPr>
            <p:ph type="title"/>
          </p:nvPr>
        </p:nvSpPr>
        <p:spPr/>
        <p:txBody>
          <a:bodyPr/>
          <a:lstStyle/>
          <a:p>
            <a:r>
              <a:rPr lang="en-US">
                <a:solidFill>
                  <a:srgbClr val="9A3324"/>
                </a:solidFill>
                <a:latin typeface="Calibri" panose="020f0502020204030204" pitchFamily="34" charset="0"/>
              </a:rPr>
              <a:t>What Needs to be Included in Your Petition (Cont.):</a:t>
            </a:r>
            <a:endParaRPr lang="en-US"/>
          </a:p>
        </p:txBody>
      </p:sp>
      <p:sp>
        <p:nvSpPr>
          <p:cNvPr id="3" name="Content Placeholder 2">
            <a:extLst>
              <a:ext uri="{FF2B5EF4-FFF2-40B4-BE49-F238E27FC236}">
                <a16:creationId xmlns:a16="http://schemas.microsoft.com/office/drawing/2014/main" id="{16078C60-08DA-4E81-AC5A-BAEA51273681}"/>
              </a:ext>
            </a:extLst>
          </p:cNvPr>
          <p:cNvSpPr>
            <a:spLocks noGrp="1"/>
          </p:cNvSpPr>
          <p:nvPr>
            <p:ph idx="1"/>
          </p:nvPr>
        </p:nvSpPr>
        <p:spPr/>
        <p:txBody>
          <a:bodyPr>
            <a:normAutofit fontScale="92500"/>
          </a:bodyPr>
          <a:lstStyle/>
          <a:p>
            <a:r>
              <a:rPr lang="en-US"/>
              <a:t>Include Proposed Preliminary Decree and Proposed Final Decree – </a:t>
            </a:r>
            <a:r>
              <a:rPr lang="en-US" u="sng"/>
              <a:t>See</a:t>
            </a:r>
            <a:r>
              <a:rPr lang="en-US"/>
              <a:t> </a:t>
            </a:r>
            <a:r>
              <a:rPr lang="en-US" b="1"/>
              <a:t>Exhibit 5</a:t>
            </a:r>
            <a:r>
              <a:rPr lang="en-US"/>
              <a:t> for sample.</a:t>
            </a:r>
          </a:p>
          <a:p>
            <a:r>
              <a:rPr lang="en-US"/>
              <a:t>Note: If you want to amend language in the proposed decrees, address your requested change in your petition (e.g., to waive requirement of service on an intestate heir).</a:t>
            </a:r>
          </a:p>
          <a:p>
            <a:r>
              <a:rPr lang="en-US"/>
              <a:t>Include Guardian Address Confirmation form as an Exhibit, and also bring the original completed forms to the Guardianship hearing to hand up to the Judge, if requested.  </a:t>
            </a:r>
            <a:r>
              <a:rPr lang="en-US" u="sng"/>
              <a:t>See</a:t>
            </a:r>
            <a:r>
              <a:rPr lang="en-US"/>
              <a:t> </a:t>
            </a:r>
            <a:r>
              <a:rPr lang="en-US" b="1"/>
              <a:t>Exhibit 2</a:t>
            </a:r>
            <a:r>
              <a:rPr lang="en-US"/>
              <a:t>, page 59, for sample.  </a:t>
            </a:r>
          </a:p>
        </p:txBody>
      </p:sp>
      <p:sp>
        <p:nvSpPr>
          <p:cNvPr id="4" name="Slide Number Placeholder 3">
            <a:extLst>
              <a:ext uri="{FF2B5EF4-FFF2-40B4-BE49-F238E27FC236}">
                <a16:creationId xmlns:a16="http://schemas.microsoft.com/office/drawing/2014/main" id="{A3EB1B7E-F3EF-4501-A40A-1C91D88CC509}"/>
              </a:ext>
            </a:extLst>
          </p:cNvPr>
          <p:cNvSpPr>
            <a:spLocks noGrp="1"/>
          </p:cNvSpPr>
          <p:nvPr>
            <p:ph type="sldNum" sz="quarter" idx="12"/>
          </p:nvPr>
        </p:nvSpPr>
        <p:spPr/>
        <p:txBody>
          <a:bodyPr/>
          <a:lstStyle/>
          <a:p>
            <a:fld id="{2E5FBCA9-D0AF-484A-8C3B-E4132837C1ED}" type="slidenum">
              <a:rPr lang="en-US" smtClean="0"/>
              <a:t>35</a:t>
            </a:fld>
            <a:endParaRPr lang="en-US"/>
          </a:p>
        </p:txBody>
      </p:sp>
    </p:spTree>
    <p:extLst>
      <p:ext uri="{BB962C8B-B14F-4D97-AF65-F5344CB8AC3E}">
        <p14:creationId xmlns:p14="http://schemas.microsoft.com/office/powerpoint/2010/main" val="2783235569"/>
      </p:ext>
    </p:extLst>
  </p:cSld>
  <p:clrMapOvr>
    <a:masterClrMapping/>
  </p:clrMapOvr>
  <p:transition/>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530EAE44-0A40-4B36-B209-581143E85D1B}"/>
              </a:ext>
            </a:extLst>
          </p:cNvPr>
          <p:cNvSpPr>
            <a:spLocks noGrp="1"/>
          </p:cNvSpPr>
          <p:nvPr>
            <p:ph type="title"/>
          </p:nvPr>
        </p:nvSpPr>
        <p:spPr/>
        <p:txBody>
          <a:bodyPr/>
          <a:lstStyle/>
          <a:p>
            <a:r>
              <a:rPr lang="en-US" altLang="en-US"/>
              <a:t>What Needs to be  Included in Your Petition: (Cont.)</a:t>
            </a:r>
            <a:endParaRPr lang="en-US"/>
          </a:p>
        </p:txBody>
      </p:sp>
      <p:sp>
        <p:nvSpPr>
          <p:cNvPr id="3" name="Content Placeholder 2">
            <a:extLst>
              <a:ext uri="{FF2B5EF4-FFF2-40B4-BE49-F238E27FC236}">
                <a16:creationId xmlns:a16="http://schemas.microsoft.com/office/drawing/2014/main" id="{CD2FFCD1-0209-4896-8918-B478D0A62C30}"/>
              </a:ext>
            </a:extLst>
          </p:cNvPr>
          <p:cNvSpPr>
            <a:spLocks noGrp="1"/>
          </p:cNvSpPr>
          <p:nvPr>
            <p:ph idx="1"/>
          </p:nvPr>
        </p:nvSpPr>
        <p:spPr>
          <a:xfrm>
            <a:off x="457200" y="1438183"/>
            <a:ext cx="8196262" cy="4909351"/>
          </a:xfrm>
        </p:spPr>
        <p:txBody>
          <a:bodyPr>
            <a:normAutofit fontScale="47500" lnSpcReduction="20000"/>
          </a:bodyPr>
          <a:lstStyle/>
          <a:p>
            <a:r>
              <a:rPr lang="en-US"/>
              <a:t>Required Exhibits:	</a:t>
            </a:r>
            <a:endParaRPr lang="en-US" b="1" u="sng"/>
          </a:p>
          <a:p>
            <a:pPr lvl="1"/>
            <a:r>
              <a:rPr lang="en-US" sz="3000" b="1" u="sng"/>
              <a:t>Criminal History Record</a:t>
            </a:r>
            <a:r>
              <a:rPr lang="en-US" sz="3000" b="1"/>
              <a:t>:</a:t>
            </a:r>
            <a:r>
              <a:rPr lang="en-US" sz="3000"/>
              <a:t>  For each proposed guardian, you will need to attach a certified response to the PA State Police criminal records check (</a:t>
            </a:r>
            <a:r>
              <a:rPr lang="en-US" sz="3000" u="sng"/>
              <a:t>with the SSN redacted</a:t>
            </a:r>
            <a:r>
              <a:rPr lang="en-US" sz="3000"/>
              <a:t>), issued within 6 months of the filing of the petition.</a:t>
            </a:r>
          </a:p>
          <a:p>
            <a:pPr lvl="2"/>
            <a:r>
              <a:rPr lang="en-US"/>
              <a:t>https://www.psp.pa.gov/pages/criminal-history-background-check.aspx </a:t>
            </a:r>
          </a:p>
          <a:p>
            <a:pPr lvl="3"/>
            <a:r>
              <a:rPr lang="en-US"/>
              <a:t>Underneath “Submit a Request Online,” click on the box containing the words “Pennsylvania Access to Criminal History (PATCH)”</a:t>
            </a:r>
          </a:p>
          <a:p>
            <a:pPr lvl="3"/>
            <a:r>
              <a:rPr lang="en-US"/>
              <a:t>Then, click on the gray box containing the words “Submit a New Record Check”</a:t>
            </a:r>
          </a:p>
          <a:p>
            <a:pPr lvl="3"/>
            <a:r>
              <a:rPr lang="en-US"/>
              <a:t>Accept the “Terms and Conditions” </a:t>
            </a:r>
          </a:p>
          <a:p>
            <a:pPr lvl="3"/>
            <a:r>
              <a:rPr lang="en-US"/>
              <a:t>Click on the option to make an “Individual Request,” then click “Continue”</a:t>
            </a:r>
          </a:p>
          <a:p>
            <a:pPr lvl="3"/>
            <a:r>
              <a:rPr lang="en-US"/>
              <a:t>For “Reason for Request,” choose “Other” </a:t>
            </a:r>
          </a:p>
          <a:p>
            <a:pPr lvl="3"/>
            <a:r>
              <a:rPr lang="en-US"/>
              <a:t>Enter in the relevant information (Name, Address, Phone Number) and then click “Next” </a:t>
            </a:r>
          </a:p>
          <a:p>
            <a:pPr lvl="3"/>
            <a:r>
              <a:rPr lang="en-US"/>
              <a:t>Click “Proceed” and then pay for the Criminal Background Check using a credit card. </a:t>
            </a:r>
          </a:p>
          <a:p>
            <a:pPr lvl="3"/>
            <a:r>
              <a:rPr lang="en-US"/>
              <a:t>Sometimes the background check is completed immediately.  Sometimes, it may take a few days to complete.  </a:t>
            </a:r>
          </a:p>
          <a:p>
            <a:pPr lvl="3"/>
            <a:r>
              <a:rPr lang="en-US"/>
              <a:t>Print the completed certified response and attach it as an Exhibit to your Petition. </a:t>
            </a:r>
          </a:p>
          <a:p>
            <a:pPr lvl="2"/>
            <a:r>
              <a:rPr lang="en-US"/>
              <a:t>If proposed guardian lived outside of PA within the previous 5 years, you need a criminal records check from each state of residence.</a:t>
            </a:r>
          </a:p>
          <a:p>
            <a:pPr lvl="1"/>
            <a:r>
              <a:rPr lang="en-US" sz="3000"/>
              <a:t>Include a signed consent/acknowledgement of proposed guardian to serve as guardian, as an Exhibit to Petition.  (</a:t>
            </a:r>
            <a:r>
              <a:rPr lang="en-US" sz="3000" u="sng"/>
              <a:t>See</a:t>
            </a:r>
            <a:r>
              <a:rPr lang="en-US" sz="3000"/>
              <a:t> last two pages of </a:t>
            </a:r>
            <a:r>
              <a:rPr lang="en-US" sz="3000" b="1"/>
              <a:t>Exhibit 5</a:t>
            </a:r>
            <a:r>
              <a:rPr lang="en-US" sz="3000"/>
              <a:t> for sample).</a:t>
            </a:r>
          </a:p>
          <a:p>
            <a:pPr>
              <a:buSzPts val="3000"/>
            </a:pPr>
            <a:r>
              <a:rPr lang="en-US">
                <a:solidFill>
                  <a:srgbClr val="000000"/>
                </a:solidFill>
                <a:latin typeface="Calibri" panose="020f0502020204030204" pitchFamily="34" charset="0"/>
              </a:rPr>
              <a:t>Note:  If proposed guardian has a criminal history, amend Guardian Consent/acknowledgement form before client signs and address this issue in the petition.</a:t>
            </a:r>
          </a:p>
          <a:p>
            <a:pPr>
              <a:buSzPts val="3000"/>
            </a:pPr>
            <a:r>
              <a:rPr lang="en-US">
                <a:solidFill>
                  <a:srgbClr val="000000"/>
                </a:solidFill>
                <a:latin typeface="Calibri" panose="020f0502020204030204" pitchFamily="34" charset="0"/>
              </a:rPr>
              <a:t>Note:  </a:t>
            </a:r>
            <a:r>
              <a:rPr lang="en-US" sz="3000"/>
              <a:t>It is helpful to attach consent of non-guardian parent.  (</a:t>
            </a:r>
            <a:r>
              <a:rPr lang="en-US" sz="3000" u="sng"/>
              <a:t>See</a:t>
            </a:r>
            <a:r>
              <a:rPr lang="en-US" sz="3000"/>
              <a:t> </a:t>
            </a:r>
            <a:br>
              <a:rPr lang="en-US" sz="3000"/>
            </a:br>
            <a:r>
              <a:rPr lang="en-US" sz="3000" b="1"/>
              <a:t>Exhibit 7</a:t>
            </a:r>
            <a:r>
              <a:rPr lang="en-US" sz="3000"/>
              <a:t> for sample).</a:t>
            </a:r>
          </a:p>
        </p:txBody>
      </p:sp>
      <p:sp>
        <p:nvSpPr>
          <p:cNvPr id="7" name="Slide Number Placeholder 6">
            <a:extLst>
              <a:ext uri="{FF2B5EF4-FFF2-40B4-BE49-F238E27FC236}">
                <a16:creationId xmlns:a16="http://schemas.microsoft.com/office/drawing/2014/main" id="{38CFDC75-F5BD-4C1B-AB52-93F15A0F87A0}"/>
              </a:ext>
            </a:extLst>
          </p:cNvPr>
          <p:cNvSpPr>
            <a:spLocks noGrp="1"/>
          </p:cNvSpPr>
          <p:nvPr>
            <p:ph type="sldNum" sz="quarter" idx="12"/>
          </p:nvPr>
        </p:nvSpPr>
        <p:spPr/>
        <p:txBody>
          <a:bodyPr/>
          <a:lstStyle/>
          <a:p>
            <a:fld id="{2E5FBCA9-D0AF-484A-8C3B-E4132837C1ED}" type="slidenum">
              <a:rPr lang="en-US" smtClean="0"/>
              <a:t>36</a:t>
            </a:fld>
            <a:endParaRPr lang="en-US"/>
          </a:p>
        </p:txBody>
      </p:sp>
    </p:spTree>
    <p:extLst>
      <p:ext uri="{BB962C8B-B14F-4D97-AF65-F5344CB8AC3E}">
        <p14:creationId xmlns:p14="http://schemas.microsoft.com/office/powerpoint/2010/main" val="421504742"/>
      </p:ext>
    </p:extLst>
  </p:cSld>
  <p:clrMapOvr>
    <a:masterClrMapping/>
  </p:clrMapOvr>
  <p:transition/>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F22D7A82-DEBF-63E6-83FA-CE35463BE3A2}"/>
              </a:ext>
            </a:extLst>
          </p:cNvPr>
          <p:cNvSpPr>
            <a:spLocks noGrp="1"/>
          </p:cNvSpPr>
          <p:nvPr>
            <p:ph type="title"/>
          </p:nvPr>
        </p:nvSpPr>
        <p:spPr/>
        <p:txBody>
          <a:bodyPr/>
          <a:lstStyle/>
          <a:p>
            <a:r>
              <a:rPr lang="en-US"/>
              <a:t>More About “Less Restrictive Alternatives”</a:t>
            </a:r>
          </a:p>
        </p:txBody>
      </p:sp>
      <p:sp>
        <p:nvSpPr>
          <p:cNvPr id="3" name="Content Placeholder 2">
            <a:extLst>
              <a:ext uri="{FF2B5EF4-FFF2-40B4-BE49-F238E27FC236}">
                <a16:creationId xmlns:a16="http://schemas.microsoft.com/office/drawing/2014/main" id="{98352700-1E13-E601-1DD2-4C0F6B151ACC}"/>
              </a:ext>
            </a:extLst>
          </p:cNvPr>
          <p:cNvSpPr>
            <a:spLocks noGrp="1"/>
          </p:cNvSpPr>
          <p:nvPr>
            <p:ph idx="1"/>
          </p:nvPr>
        </p:nvSpPr>
        <p:spPr/>
        <p:txBody>
          <a:bodyPr>
            <a:normAutofit fontScale="77500" lnSpcReduction="20000"/>
          </a:bodyPr>
          <a:lstStyle/>
          <a:p>
            <a:r>
              <a:rPr lang="en-US"/>
              <a:t>On June 11, 2024, Act 61 went into effect. Under Act 61, pursuant to 20 Pa. C.S. § 5511(e), “Petitions must allege specific facts demonstrating that less restrictive alternatives were considered or tried and why the alternatives are unavailable or insufficient.”  </a:t>
            </a:r>
          </a:p>
          <a:p>
            <a:pPr lvl="1"/>
            <a:r>
              <a:rPr lang="en-US"/>
              <a:t>If the Alleged Incapacitated Person does not have a Power of Attorney (Healthcare or Durable), and does not possess the requisite capacity to sign such documents, then include an averment stating that the Alleged Incapacitated Person lacks capacity to execute a Healthcare or Durable Power of Attorney. </a:t>
            </a:r>
          </a:p>
          <a:p>
            <a:pPr lvl="1"/>
            <a:r>
              <a:rPr lang="en-US"/>
              <a:t>Be sure to note that no person has authority to make financial decisions on behalf of the Alleged Incapacitated Person and to complete such tasks as banking, paying taxes, and filing applications for various benefits. </a:t>
            </a:r>
          </a:p>
          <a:p>
            <a:pPr lvl="1"/>
            <a:r>
              <a:rPr lang="en-US"/>
              <a:t>Be sure to also note that no person currently has legal authority to consent on behalf of the Alleged Incapacitated Person to medical care and to make healthcare-related decisions. (continued on next slide)</a:t>
            </a:r>
          </a:p>
        </p:txBody>
      </p:sp>
      <p:sp>
        <p:nvSpPr>
          <p:cNvPr id="4" name="Slide Number Placeholder 3">
            <a:extLst>
              <a:ext uri="{FF2B5EF4-FFF2-40B4-BE49-F238E27FC236}">
                <a16:creationId xmlns:a16="http://schemas.microsoft.com/office/drawing/2014/main" id="{54321A71-DF65-219C-82D7-C8BE25011FD5}"/>
              </a:ext>
            </a:extLst>
          </p:cNvPr>
          <p:cNvSpPr>
            <a:spLocks noGrp="1"/>
          </p:cNvSpPr>
          <p:nvPr>
            <p:ph type="sldNum" sz="quarter" idx="12"/>
          </p:nvPr>
        </p:nvSpPr>
        <p:spPr/>
        <p:txBody>
          <a:bodyPr/>
          <a:lstStyle/>
          <a:p>
            <a:fld id="{2E5FBCA9-D0AF-484A-8C3B-E4132837C1ED}" type="slidenum">
              <a:rPr lang="en-US" smtClean="0"/>
              <a:t>37</a:t>
            </a:fld>
            <a:endParaRPr lang="en-US"/>
          </a:p>
        </p:txBody>
      </p:sp>
    </p:spTree>
    <p:extLst>
      <p:ext uri="{BB962C8B-B14F-4D97-AF65-F5344CB8AC3E}">
        <p14:creationId xmlns:p14="http://schemas.microsoft.com/office/powerpoint/2010/main" val="2970324995"/>
      </p:ext>
    </p:extLst>
  </p:cSld>
  <p:clrMapOvr>
    <a:masterClrMapping/>
  </p:clrMapOvr>
  <p:transition/>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7EB7F0FE-95A0-4498-B2C1-8C2DD8A2D024}"/>
              </a:ext>
            </a:extLst>
          </p:cNvPr>
          <p:cNvSpPr>
            <a:spLocks noGrp="1"/>
          </p:cNvSpPr>
          <p:nvPr>
            <p:ph type="title"/>
          </p:nvPr>
        </p:nvSpPr>
        <p:spPr/>
        <p:txBody>
          <a:bodyPr/>
          <a:lstStyle/>
          <a:p>
            <a:r>
              <a:rPr lang="en-US"/>
              <a:t>More About “Less Restrictive Alternatives”</a:t>
            </a:r>
          </a:p>
        </p:txBody>
      </p:sp>
      <p:sp>
        <p:nvSpPr>
          <p:cNvPr id="3" name="Content Placeholder 2">
            <a:extLst>
              <a:ext uri="{FF2B5EF4-FFF2-40B4-BE49-F238E27FC236}">
                <a16:creationId xmlns:a16="http://schemas.microsoft.com/office/drawing/2014/main" id="{6FE0D5B9-5FC0-94CC-B899-DA5B777A2F78}"/>
              </a:ext>
            </a:extLst>
          </p:cNvPr>
          <p:cNvSpPr>
            <a:spLocks noGrp="1"/>
          </p:cNvSpPr>
          <p:nvPr>
            <p:ph idx="1"/>
          </p:nvPr>
        </p:nvSpPr>
        <p:spPr/>
        <p:txBody>
          <a:bodyPr>
            <a:normAutofit fontScale="92500" lnSpcReduction="10000"/>
          </a:bodyPr>
          <a:lstStyle/>
          <a:p>
            <a:r>
              <a:rPr lang="en-US"/>
              <a:t>Technically, pursuant to 20 Pa. C.S. § 5461(a), a “health care representative” can make health care decisions for someone whose attending physician has determined is incompetent when: </a:t>
            </a:r>
          </a:p>
          <a:p>
            <a:pPr lvl="1"/>
            <a:r>
              <a:rPr lang="en-US"/>
              <a:t>The individual is 18 years old, has graduated from high school, is married, or is an emancipated minor; </a:t>
            </a:r>
          </a:p>
          <a:p>
            <a:pPr lvl="1"/>
            <a:r>
              <a:rPr lang="en-US"/>
              <a:t>The individual does not have a healthcare power of attorney;</a:t>
            </a:r>
          </a:p>
          <a:p>
            <a:pPr lvl="1"/>
            <a:r>
              <a:rPr lang="en-US"/>
              <a:t>The individual’s health care agent is not reasonably available or has indicated an unwillingness to act and no alternative health care agent is reasonably available; and</a:t>
            </a:r>
          </a:p>
          <a:p>
            <a:pPr lvl="1"/>
            <a:r>
              <a:rPr lang="en-US"/>
              <a:t>A guardian of the person to make health care decisions has not been appointed for the individual. </a:t>
            </a:r>
          </a:p>
        </p:txBody>
      </p:sp>
      <p:sp>
        <p:nvSpPr>
          <p:cNvPr id="4" name="Slide Number Placeholder 3">
            <a:extLst>
              <a:ext uri="{FF2B5EF4-FFF2-40B4-BE49-F238E27FC236}">
                <a16:creationId xmlns:a16="http://schemas.microsoft.com/office/drawing/2014/main" id="{3ED944FB-9AE5-1672-0ACF-BE738707E5D3}"/>
              </a:ext>
            </a:extLst>
          </p:cNvPr>
          <p:cNvSpPr>
            <a:spLocks noGrp="1"/>
          </p:cNvSpPr>
          <p:nvPr>
            <p:ph type="sldNum" sz="quarter" idx="12"/>
          </p:nvPr>
        </p:nvSpPr>
        <p:spPr/>
        <p:txBody>
          <a:bodyPr/>
          <a:lstStyle/>
          <a:p>
            <a:fld id="{2E5FBCA9-D0AF-484A-8C3B-E4132837C1ED}" type="slidenum">
              <a:rPr lang="en-US" smtClean="0"/>
              <a:t>38</a:t>
            </a:fld>
            <a:endParaRPr lang="en-US"/>
          </a:p>
        </p:txBody>
      </p:sp>
    </p:spTree>
    <p:extLst>
      <p:ext uri="{BB962C8B-B14F-4D97-AF65-F5344CB8AC3E}">
        <p14:creationId xmlns:p14="http://schemas.microsoft.com/office/powerpoint/2010/main" val="463697417"/>
      </p:ext>
    </p:extLst>
  </p:cSld>
  <p:clrMapOvr>
    <a:masterClrMapping/>
  </p:clrMapOvr>
  <p:transition/>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E89EC61B-7E34-61A4-5515-DD2584C5FD89}"/>
              </a:ext>
            </a:extLst>
          </p:cNvPr>
          <p:cNvSpPr>
            <a:spLocks noGrp="1"/>
          </p:cNvSpPr>
          <p:nvPr>
            <p:ph type="title"/>
          </p:nvPr>
        </p:nvSpPr>
        <p:spPr/>
        <p:txBody>
          <a:bodyPr/>
          <a:lstStyle/>
          <a:p>
            <a:r>
              <a:rPr lang="en-US"/>
              <a:t>More About “Less Restrictive Alternatives”</a:t>
            </a:r>
          </a:p>
        </p:txBody>
      </p:sp>
      <p:sp>
        <p:nvSpPr>
          <p:cNvPr id="3" name="Content Placeholder 2">
            <a:extLst>
              <a:ext uri="{FF2B5EF4-FFF2-40B4-BE49-F238E27FC236}">
                <a16:creationId xmlns:a16="http://schemas.microsoft.com/office/drawing/2014/main" id="{9DFA7F86-6D67-7D7B-62F0-26A0BE491103}"/>
              </a:ext>
            </a:extLst>
          </p:cNvPr>
          <p:cNvSpPr>
            <a:spLocks noGrp="1"/>
          </p:cNvSpPr>
          <p:nvPr>
            <p:ph idx="1"/>
          </p:nvPr>
        </p:nvSpPr>
        <p:spPr/>
        <p:txBody>
          <a:bodyPr>
            <a:normAutofit fontScale="85000" lnSpcReduction="20000"/>
          </a:bodyPr>
          <a:lstStyle/>
          <a:p>
            <a:r>
              <a:rPr lang="en-US"/>
              <a:t>Under 20 Pa. C.S. § 5461(d), the order of priority for those who may act as “health care representative” are: (i) spouse (unless divorce is pending); (ii) adult child; (iii) parent; (iv) adult brother or sister; (v) adult grandchild; (vi) adult with knowledge of the principal’s preferences and values, including but not limited to religious and moral beliefs, to assess how the principal would make health care decisions.</a:t>
            </a:r>
          </a:p>
          <a:p>
            <a:r>
              <a:rPr lang="en-US"/>
              <a:t>A person of sound mind may designate her own “health care representative” by a signed writing or by personally informing an attending physician or health care provider of their designation.</a:t>
            </a:r>
          </a:p>
          <a:p>
            <a:r>
              <a:rPr lang="en-US"/>
              <a:t>In the absence of a designation, any member of the classes set forth above may act as “health care representative.” </a:t>
            </a:r>
          </a:p>
        </p:txBody>
      </p:sp>
      <p:sp>
        <p:nvSpPr>
          <p:cNvPr id="4" name="Slide Number Placeholder 3">
            <a:extLst>
              <a:ext uri="{FF2B5EF4-FFF2-40B4-BE49-F238E27FC236}">
                <a16:creationId xmlns:a16="http://schemas.microsoft.com/office/drawing/2014/main" id="{4C1FC299-DBFF-0155-DAD2-89A99C34D0D4}"/>
              </a:ext>
            </a:extLst>
          </p:cNvPr>
          <p:cNvSpPr>
            <a:spLocks noGrp="1"/>
          </p:cNvSpPr>
          <p:nvPr>
            <p:ph type="sldNum" sz="quarter" idx="12"/>
          </p:nvPr>
        </p:nvSpPr>
        <p:spPr/>
        <p:txBody>
          <a:bodyPr/>
          <a:lstStyle/>
          <a:p>
            <a:fld id="{2E5FBCA9-D0AF-484A-8C3B-E4132837C1ED}" type="slidenum">
              <a:rPr lang="en-US" smtClean="0"/>
              <a:t>39</a:t>
            </a:fld>
            <a:endParaRPr lang="en-US"/>
          </a:p>
        </p:txBody>
      </p:sp>
    </p:spTree>
    <p:extLst>
      <p:ext uri="{BB962C8B-B14F-4D97-AF65-F5344CB8AC3E}">
        <p14:creationId xmlns:p14="http://schemas.microsoft.com/office/powerpoint/2010/main" val="1477861325"/>
      </p:ext>
    </p:extLst>
  </p:cSld>
  <p:clrMapOvr>
    <a:masterClrMapping/>
  </p:clrMapOvr>
  <p:transition/>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E89EC61B-7E34-61A4-5515-DD2584C5FD89}"/>
              </a:ext>
            </a:extLst>
          </p:cNvPr>
          <p:cNvSpPr>
            <a:spLocks noGrp="1"/>
          </p:cNvSpPr>
          <p:nvPr>
            <p:ph type="title"/>
          </p:nvPr>
        </p:nvSpPr>
        <p:spPr/>
        <p:txBody>
          <a:bodyPr/>
          <a:lstStyle/>
          <a:p>
            <a:r>
              <a:rPr lang="en-US"/>
              <a:t>More About “Less Restrictive Alternatives” (cont.)</a:t>
            </a:r>
          </a:p>
        </p:txBody>
      </p:sp>
      <p:sp>
        <p:nvSpPr>
          <p:cNvPr id="3" name="Content Placeholder 2">
            <a:extLst>
              <a:ext uri="{FF2B5EF4-FFF2-40B4-BE49-F238E27FC236}">
                <a16:creationId xmlns:a16="http://schemas.microsoft.com/office/drawing/2014/main" id="{9DFA7F86-6D67-7D7B-62F0-26A0BE491103}"/>
              </a:ext>
            </a:extLst>
          </p:cNvPr>
          <p:cNvSpPr>
            <a:spLocks noGrp="1"/>
          </p:cNvSpPr>
          <p:nvPr>
            <p:ph idx="1"/>
          </p:nvPr>
        </p:nvSpPr>
        <p:spPr/>
        <p:txBody>
          <a:bodyPr>
            <a:normAutofit fontScale="77500" lnSpcReduction="20000"/>
          </a:bodyPr>
          <a:lstStyle/>
          <a:p>
            <a:r>
              <a:rPr lang="en-US"/>
              <a:t>If more than one member of a class assumes authority to act as a “health care representative,” and the members do not agree on a health care decision, the attending physician or health care provider may rely on the decision of a majority of the members of the class who have communicated their views on the health care decision.  If the members of a class are evenly divided in their disagreement, no decision shall be deemed made until such time as the parties resolve their disagreement. </a:t>
            </a:r>
          </a:p>
          <a:p>
            <a:pPr marL="0" indent="0">
              <a:buNone/>
            </a:pPr>
            <a:endParaRPr lang="en-US"/>
          </a:p>
          <a:p>
            <a:r>
              <a:rPr lang="en-US"/>
              <a:t>Pursuant to 20 Pa C.S. § 5461(k), an attending physician or health care provider may require a person claiming to be a “health care representative” to provide a written declaration made under penalty of perjury stating facts and circumstances reasonably sufficient to establish the claimed authority. </a:t>
            </a:r>
          </a:p>
        </p:txBody>
      </p:sp>
      <p:sp>
        <p:nvSpPr>
          <p:cNvPr id="4" name="Slide Number Placeholder 3">
            <a:extLst>
              <a:ext uri="{FF2B5EF4-FFF2-40B4-BE49-F238E27FC236}">
                <a16:creationId xmlns:a16="http://schemas.microsoft.com/office/drawing/2014/main" id="{4C1FC299-DBFF-0155-DAD2-89A99C34D0D4}"/>
              </a:ext>
            </a:extLst>
          </p:cNvPr>
          <p:cNvSpPr>
            <a:spLocks noGrp="1"/>
          </p:cNvSpPr>
          <p:nvPr>
            <p:ph type="sldNum" sz="quarter" idx="12"/>
          </p:nvPr>
        </p:nvSpPr>
        <p:spPr/>
        <p:txBody>
          <a:bodyPr/>
          <a:lstStyle/>
          <a:p>
            <a:fld id="{2E5FBCA9-D0AF-484A-8C3B-E4132837C1ED}" type="slidenum">
              <a:rPr lang="en-US" smtClean="0"/>
              <a:t>40</a:t>
            </a:fld>
            <a:endParaRPr lang="en-US"/>
          </a:p>
        </p:txBody>
      </p:sp>
    </p:spTree>
    <p:extLst>
      <p:ext uri="{BB962C8B-B14F-4D97-AF65-F5344CB8AC3E}">
        <p14:creationId xmlns:p14="http://schemas.microsoft.com/office/powerpoint/2010/main" val="609147767"/>
      </p:ext>
    </p:extLst>
  </p:cSld>
  <p:clrMapOvr>
    <a:masterClrMapping/>
  </p:clrMapOvr>
  <p:transition/>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6315CAE3-52DE-477F-8149-4A16BC49BEE4}"/>
              </a:ext>
            </a:extLst>
          </p:cNvPr>
          <p:cNvSpPr>
            <a:spLocks noGrp="1"/>
          </p:cNvSpPr>
          <p:nvPr>
            <p:ph type="title"/>
          </p:nvPr>
        </p:nvSpPr>
        <p:spPr/>
        <p:txBody>
          <a:bodyPr/>
          <a:lstStyle/>
          <a:p>
            <a:pPr algn="ctr"/>
            <a:r>
              <a:rPr lang="en-US"/>
              <a:t>20 Pa. C.S. § 5461 is Not Likely a Workable Less Restrictive Alternative to Guardianship</a:t>
            </a:r>
          </a:p>
        </p:txBody>
      </p:sp>
      <p:sp>
        <p:nvSpPr>
          <p:cNvPr id="3" name="Content Placeholder 2">
            <a:extLst>
              <a:ext uri="{FF2B5EF4-FFF2-40B4-BE49-F238E27FC236}">
                <a16:creationId xmlns:a16="http://schemas.microsoft.com/office/drawing/2014/main" id="{03B18E5E-7DE3-4775-7DF7-D70861D6082E}"/>
              </a:ext>
            </a:extLst>
          </p:cNvPr>
          <p:cNvSpPr>
            <a:spLocks noGrp="1"/>
          </p:cNvSpPr>
          <p:nvPr>
            <p:ph idx="1"/>
          </p:nvPr>
        </p:nvSpPr>
        <p:spPr/>
        <p:txBody>
          <a:bodyPr>
            <a:normAutofit fontScale="92500" lnSpcReduction="20000"/>
          </a:bodyPr>
          <a:lstStyle/>
          <a:p>
            <a:r>
              <a:rPr lang="en-US"/>
              <a:t>20 Pa. C.S. § 5461 is not likely a workable “less restrictive alternative” to guardianship for many reasons. </a:t>
            </a:r>
          </a:p>
          <a:p>
            <a:pPr lvl="1"/>
            <a:r>
              <a:rPr lang="en-US"/>
              <a:t>It does not give the “health care representative” authority to determine where the incapacitated person will live/reside; </a:t>
            </a:r>
          </a:p>
          <a:p>
            <a:pPr lvl="1"/>
            <a:r>
              <a:rPr lang="en-US"/>
              <a:t>It does not give the “health care representative” the ability to determine who may visit with the incapacitated person; </a:t>
            </a:r>
          </a:p>
          <a:p>
            <a:pPr lvl="1"/>
            <a:r>
              <a:rPr lang="en-US"/>
              <a:t>There is no guarantee that any given healthcare provider or physician will be familiar with or will honor 20 Pa. C.S. § 5461, especially if the provider/physician has never met the incapacitated person before and needs to assess their capacity (or have someone else assess their capacity) before they can authorize you to act; </a:t>
            </a:r>
          </a:p>
        </p:txBody>
      </p:sp>
      <p:sp>
        <p:nvSpPr>
          <p:cNvPr id="4" name="Slide Number Placeholder 3">
            <a:extLst>
              <a:ext uri="{FF2B5EF4-FFF2-40B4-BE49-F238E27FC236}">
                <a16:creationId xmlns:a16="http://schemas.microsoft.com/office/drawing/2014/main" id="{ED8B0285-BE9C-955C-F5BB-5ABB3967F165}"/>
              </a:ext>
            </a:extLst>
          </p:cNvPr>
          <p:cNvSpPr>
            <a:spLocks noGrp="1"/>
          </p:cNvSpPr>
          <p:nvPr>
            <p:ph type="sldNum" sz="quarter" idx="12"/>
          </p:nvPr>
        </p:nvSpPr>
        <p:spPr/>
        <p:txBody>
          <a:bodyPr/>
          <a:lstStyle/>
          <a:p>
            <a:fld id="{2E5FBCA9-D0AF-484A-8C3B-E4132837C1ED}" type="slidenum">
              <a:rPr lang="en-US" smtClean="0"/>
              <a:t>41</a:t>
            </a:fld>
            <a:endParaRPr lang="en-US"/>
          </a:p>
        </p:txBody>
      </p:sp>
    </p:spTree>
    <p:extLst>
      <p:ext uri="{BB962C8B-B14F-4D97-AF65-F5344CB8AC3E}">
        <p14:creationId xmlns:p14="http://schemas.microsoft.com/office/powerpoint/2010/main" val="3143293"/>
      </p:ext>
    </p:extLst>
  </p:cSld>
  <p:clrMapOvr>
    <a:masterClrMapping/>
  </p:clrMapOvr>
  <p:transition/>
  <p:timing/>
</p:sld>
</file>

<file path=ppt/slides/slide4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6315CAE3-52DE-477F-8149-4A16BC49BEE4}"/>
              </a:ext>
            </a:extLst>
          </p:cNvPr>
          <p:cNvSpPr>
            <a:spLocks noGrp="1"/>
          </p:cNvSpPr>
          <p:nvPr>
            <p:ph type="title"/>
          </p:nvPr>
        </p:nvSpPr>
        <p:spPr/>
        <p:txBody>
          <a:bodyPr/>
          <a:lstStyle/>
          <a:p>
            <a:pPr algn="ctr"/>
            <a:r>
              <a:rPr lang="en-US"/>
              <a:t>20 Pa. C.S. § 5461 is Not Likely a Workable Less Restrictive Alternative to Guardianship (cont.)</a:t>
            </a:r>
          </a:p>
        </p:txBody>
      </p:sp>
      <p:sp>
        <p:nvSpPr>
          <p:cNvPr id="3" name="Content Placeholder 2">
            <a:extLst>
              <a:ext uri="{FF2B5EF4-FFF2-40B4-BE49-F238E27FC236}">
                <a16:creationId xmlns:a16="http://schemas.microsoft.com/office/drawing/2014/main" id="{03B18E5E-7DE3-4775-7DF7-D70861D6082E}"/>
              </a:ext>
            </a:extLst>
          </p:cNvPr>
          <p:cNvSpPr>
            <a:spLocks noGrp="1"/>
          </p:cNvSpPr>
          <p:nvPr>
            <p:ph idx="1"/>
          </p:nvPr>
        </p:nvSpPr>
        <p:spPr/>
        <p:txBody>
          <a:bodyPr>
            <a:normAutofit fontScale="85000" lnSpcReduction="10000"/>
          </a:bodyPr>
          <a:lstStyle/>
          <a:p>
            <a:r>
              <a:rPr lang="en-US"/>
              <a:t>20 Pa. C.S. § 5461 is not likely a workable “less restrictive alternative” to guardianship for many reasons. </a:t>
            </a:r>
          </a:p>
          <a:p>
            <a:pPr lvl="1"/>
            <a:r>
              <a:rPr lang="en-US"/>
              <a:t>To the extent you need to obtain medical records or complete healthcare-related tasks for the incapacitated person, bureaucratic red tape may require you to be either Agent Under Power of Attorney or Guardian, and medical providers may be wary of violating HIPAA; and </a:t>
            </a:r>
          </a:p>
          <a:p>
            <a:pPr lvl="1"/>
            <a:r>
              <a:rPr lang="en-US"/>
              <a:t>Although 20 Pa. C.S. § 5461 may provide a temporary solution in emergency situations to our clients seeking guardianship (such as surgery needed while a Guardianship Petition is pending), it does not neatly address many issues that could arise that are more simply and definitively addressed by there being a single Court-appointed Guardian of the Person. </a:t>
            </a:r>
          </a:p>
        </p:txBody>
      </p:sp>
      <p:sp>
        <p:nvSpPr>
          <p:cNvPr id="4" name="Slide Number Placeholder 3">
            <a:extLst>
              <a:ext uri="{FF2B5EF4-FFF2-40B4-BE49-F238E27FC236}">
                <a16:creationId xmlns:a16="http://schemas.microsoft.com/office/drawing/2014/main" id="{ED8B0285-BE9C-955C-F5BB-5ABB3967F165}"/>
              </a:ext>
            </a:extLst>
          </p:cNvPr>
          <p:cNvSpPr>
            <a:spLocks noGrp="1"/>
          </p:cNvSpPr>
          <p:nvPr>
            <p:ph type="sldNum" sz="quarter" idx="12"/>
          </p:nvPr>
        </p:nvSpPr>
        <p:spPr/>
        <p:txBody>
          <a:bodyPr/>
          <a:lstStyle/>
          <a:p>
            <a:fld id="{2E5FBCA9-D0AF-484A-8C3B-E4132837C1ED}" type="slidenum">
              <a:rPr lang="en-US" smtClean="0"/>
              <a:t>42</a:t>
            </a:fld>
            <a:endParaRPr lang="en-US"/>
          </a:p>
        </p:txBody>
      </p:sp>
    </p:spTree>
    <p:extLst>
      <p:ext uri="{BB962C8B-B14F-4D97-AF65-F5344CB8AC3E}">
        <p14:creationId xmlns:p14="http://schemas.microsoft.com/office/powerpoint/2010/main" val="4183443189"/>
      </p:ext>
    </p:extLst>
  </p:cSld>
  <p:clrMapOvr>
    <a:masterClrMapping/>
  </p:clrMapOvr>
  <p:transition/>
  <p:timing/>
</p:sld>
</file>

<file path=ppt/slides/slide4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2770" name="Title 1"/>
          <p:cNvSpPr>
            <a:spLocks noGrp="1"/>
          </p:cNvSpPr>
          <p:nvPr>
            <p:ph type="title"/>
          </p:nvPr>
        </p:nvSpPr>
        <p:spPr/>
        <p:txBody>
          <a:bodyPr/>
          <a:lstStyle/>
          <a:p>
            <a:pPr eaLnBrk="1" hangingPunct="1"/>
            <a:r>
              <a:rPr lang="en-US" altLang="en-US"/>
              <a:t>Should the Alleged Incapacitated Person Attend the Hearing?</a:t>
            </a:r>
          </a:p>
        </p:txBody>
      </p:sp>
      <p:sp>
        <p:nvSpPr>
          <p:cNvPr id="32771" name="Content Placeholder 2"/>
          <p:cNvSpPr>
            <a:spLocks noGrp="1"/>
          </p:cNvSpPr>
          <p:nvPr>
            <p:ph idx="1"/>
          </p:nvPr>
        </p:nvSpPr>
        <p:spPr/>
        <p:txBody>
          <a:bodyPr>
            <a:normAutofit/>
          </a:bodyPr>
          <a:lstStyle/>
          <a:p>
            <a:pPr eaLnBrk="1" hangingPunct="1"/>
            <a:r>
              <a:rPr lang="en-US" altLang="en-US"/>
              <a:t>An AIP must be present at the hearing unless a physician or psychologist states (under oath) that the person would be harmed by being present.  </a:t>
            </a:r>
            <a:br>
              <a:rPr lang="en-US" altLang="en-US"/>
            </a:br>
            <a:r>
              <a:rPr lang="en-US" altLang="en-US"/>
              <a:t>	2</a:t>
            </a:r>
            <a:r>
              <a:rPr lang="en-US" altLang="en-US" i="1"/>
              <a:t>0 Pa. Cons. Stat. Ann. § 5511(a)</a:t>
            </a:r>
          </a:p>
          <a:p>
            <a:pPr eaLnBrk="1" hangingPunct="1"/>
            <a:r>
              <a:rPr lang="en-US" altLang="en-US"/>
              <a:t>If the AIP is unable to attend, make sure the doctor includes this as an averment in the written expert report (in response to Question 17 of expert report).</a:t>
            </a:r>
          </a:p>
          <a:p>
            <a:pPr eaLnBrk="1" hangingPunct="1"/>
            <a:endParaRPr lang="en-US" altLang="en-US"/>
          </a:p>
          <a:p>
            <a:pPr lvl="1" eaLnBrk="1" hangingPunct="1"/>
            <a:endParaRPr lang="en-US" altLang="en-US"/>
          </a:p>
          <a:p>
            <a:pPr eaLnBrk="1" hangingPunct="1"/>
            <a:endParaRPr lang="en-US" altLang="en-US"/>
          </a:p>
        </p:txBody>
      </p:sp>
      <p:sp>
        <p:nvSpPr>
          <p:cNvPr id="2" name="Slide Number Placeholder 1">
            <a:extLst>
              <a:ext uri="{FF2B5EF4-FFF2-40B4-BE49-F238E27FC236}">
                <a16:creationId xmlns:a16="http://schemas.microsoft.com/office/drawing/2014/main" id="{82E20E7D-B113-4B9E-9665-341EB11DB01A}"/>
              </a:ext>
            </a:extLst>
          </p:cNvPr>
          <p:cNvSpPr>
            <a:spLocks noGrp="1"/>
          </p:cNvSpPr>
          <p:nvPr>
            <p:ph type="sldNum" sz="quarter" idx="12"/>
          </p:nvPr>
        </p:nvSpPr>
        <p:spPr/>
        <p:txBody>
          <a:bodyPr/>
          <a:lstStyle/>
          <a:p>
            <a:fld id="{2E5FBCA9-D0AF-484A-8C3B-E4132837C1ED}" type="slidenum">
              <a:rPr lang="en-US" smtClean="0"/>
              <a:t>43</a:t>
            </a:fld>
            <a:endParaRPr lang="en-US"/>
          </a:p>
        </p:txBody>
      </p:sp>
    </p:spTree>
    <p:extLst>
      <p:ext uri="{BB962C8B-B14F-4D97-AF65-F5344CB8AC3E}">
        <p14:creationId xmlns:p14="http://schemas.microsoft.com/office/powerpoint/2010/main" val="2270338001"/>
      </p:ext>
    </p:extLst>
  </p:cSld>
  <p:clrMapOvr>
    <a:masterClrMapping/>
  </p:clrMapOvr>
  <p:transition/>
  <p:timing/>
</p:sld>
</file>

<file path=ppt/slides/slide4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3794" name="Title 1"/>
          <p:cNvSpPr>
            <a:spLocks noGrp="1"/>
          </p:cNvSpPr>
          <p:nvPr>
            <p:ph type="title"/>
          </p:nvPr>
        </p:nvSpPr>
        <p:spPr/>
        <p:txBody>
          <a:bodyPr/>
          <a:lstStyle/>
          <a:p>
            <a:pPr eaLnBrk="1" hangingPunct="1"/>
            <a:r>
              <a:rPr lang="en-US" altLang="en-US"/>
              <a:t>Tips for Your Petition </a:t>
            </a:r>
          </a:p>
        </p:txBody>
      </p:sp>
      <p:sp>
        <p:nvSpPr>
          <p:cNvPr id="25603" name="Content Placeholder 2"/>
          <p:cNvSpPr>
            <a:spLocks noGrp="1"/>
          </p:cNvSpPr>
          <p:nvPr>
            <p:ph idx="1"/>
          </p:nvPr>
        </p:nvSpPr>
        <p:spPr/>
        <p:txBody>
          <a:bodyPr>
            <a:normAutofit fontScale="62500" lnSpcReduction="20000"/>
          </a:bodyPr>
          <a:lstStyle/>
          <a:p>
            <a:pPr eaLnBrk="1" hangingPunct="1">
              <a:defRPr/>
            </a:pPr>
            <a:r>
              <a:rPr lang="en-US"/>
              <a:t>If Expert Report answers are handwritten, make sure they are legible.  </a:t>
            </a:r>
          </a:p>
          <a:p>
            <a:pPr lvl="1">
              <a:defRPr/>
            </a:pPr>
            <a:r>
              <a:rPr lang="en-US"/>
              <a:t>Consider having them typed (a “copy fair,” which is sometimes required by the Court) and include both as exhibits.</a:t>
            </a:r>
          </a:p>
          <a:p>
            <a:pPr lvl="1">
              <a:defRPr/>
            </a:pPr>
            <a:r>
              <a:rPr lang="en-US"/>
              <a:t>If you intend to submit your evidence of incapacity via an Expert Report rather than via a doctor’s live testimony, then state in the Guardianship Petition that “Because the Expert Report of Dr. [INSERT] is attached to this Petition as Exhibit [INSERT],” this Petition serves as Notice pursuant to Pennsylvania Orphans’ Court Rule 14.3(b)(2) to all interested parties identified in this Petition that Petitioner seeks to offer Dr. [INSERT’s] Expert Report into evidence in lieu of live medical testimony.”  </a:t>
            </a:r>
          </a:p>
          <a:p>
            <a:pPr lvl="2">
              <a:defRPr/>
            </a:pPr>
            <a:r>
              <a:rPr lang="en-US"/>
              <a:t>If you do not include such a statement in your Guardianship Petition, you will have to separately send a Notice to all interested parties that you intend to offer the Expert Report into evidence in lieu of live medical testimony at least 10 days before the hearing, and you will have to file a separate Certificate of Service confirming you have complied with Rule 14.3(b)(2).  Including the Notice within your Guardianship Petition is more efficient and saves you from taking extra steps later in the process. </a:t>
            </a:r>
          </a:p>
          <a:p>
            <a:pPr eaLnBrk="1" hangingPunct="1">
              <a:defRPr/>
            </a:pPr>
            <a:r>
              <a:rPr lang="en-US"/>
              <a:t>Consider including “consent and joinder forms” for any close relatives who are in agreement. </a:t>
            </a:r>
            <a:r>
              <a:rPr lang="en-US" u="sng"/>
              <a:t>See</a:t>
            </a:r>
            <a:r>
              <a:rPr lang="en-US" b="1"/>
              <a:t> Exhibit 7.</a:t>
            </a:r>
          </a:p>
          <a:p>
            <a:pPr eaLnBrk="1" hangingPunct="1">
              <a:defRPr/>
            </a:pPr>
            <a:r>
              <a:rPr lang="en-US"/>
              <a:t>Even if you can’t reach the close relatives,  you must serve them with the Petition, via certified mail.</a:t>
            </a:r>
          </a:p>
          <a:p>
            <a:pPr eaLnBrk="1" hangingPunct="1">
              <a:defRPr/>
            </a:pPr>
            <a:endParaRPr lang="en-US"/>
          </a:p>
          <a:p>
            <a:pPr eaLnBrk="1" hangingPunct="1">
              <a:defRPr/>
            </a:pPr>
            <a:endParaRPr lang="en-US"/>
          </a:p>
          <a:p>
            <a:pPr lvl="1" eaLnBrk="1" hangingPunct="1">
              <a:defRPr/>
            </a:pPr>
            <a:endParaRPr lang="en-US"/>
          </a:p>
          <a:p>
            <a:pPr eaLnBrk="1" hangingPunct="1">
              <a:defRPr/>
            </a:pPr>
            <a:endParaRPr lang="en-US"/>
          </a:p>
        </p:txBody>
      </p:sp>
      <p:sp>
        <p:nvSpPr>
          <p:cNvPr id="2" name="Slide Number Placeholder 1">
            <a:extLst>
              <a:ext uri="{FF2B5EF4-FFF2-40B4-BE49-F238E27FC236}">
                <a16:creationId xmlns:a16="http://schemas.microsoft.com/office/drawing/2014/main" id="{2167EC77-3A2A-49FA-9F93-6B73DC60FD4B}"/>
              </a:ext>
            </a:extLst>
          </p:cNvPr>
          <p:cNvSpPr>
            <a:spLocks noGrp="1"/>
          </p:cNvSpPr>
          <p:nvPr>
            <p:ph type="sldNum" sz="quarter" idx="12"/>
          </p:nvPr>
        </p:nvSpPr>
        <p:spPr/>
        <p:txBody>
          <a:bodyPr/>
          <a:lstStyle/>
          <a:p>
            <a:fld id="{2E5FBCA9-D0AF-484A-8C3B-E4132837C1ED}" type="slidenum">
              <a:rPr lang="en-US" smtClean="0"/>
              <a:t>44</a:t>
            </a:fld>
            <a:endParaRPr lang="en-US"/>
          </a:p>
        </p:txBody>
      </p:sp>
    </p:spTree>
    <p:extLst>
      <p:ext uri="{BB962C8B-B14F-4D97-AF65-F5344CB8AC3E}">
        <p14:creationId xmlns:p14="http://schemas.microsoft.com/office/powerpoint/2010/main" val="922345250"/>
      </p:ext>
    </p:extLst>
  </p:cSld>
  <p:clrMapOvr>
    <a:masterClrMapping/>
  </p:clrMapOvr>
  <p:transition/>
  <p:timing/>
</p:sld>
</file>

<file path=ppt/slides/slide4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5AD333A7-FBFD-43EE-B387-5205EFD406B9}"/>
              </a:ext>
            </a:extLst>
          </p:cNvPr>
          <p:cNvSpPr>
            <a:spLocks noGrp="1"/>
          </p:cNvSpPr>
          <p:nvPr>
            <p:ph type="title"/>
          </p:nvPr>
        </p:nvSpPr>
        <p:spPr/>
        <p:txBody>
          <a:bodyPr/>
          <a:lstStyle/>
          <a:p>
            <a:r>
              <a:rPr lang="en-US" altLang="en-US"/>
              <a:t>Filing the Petition and Next Steps</a:t>
            </a:r>
            <a:endParaRPr lang="en-US"/>
          </a:p>
        </p:txBody>
      </p:sp>
      <p:sp>
        <p:nvSpPr>
          <p:cNvPr id="3" name="Content Placeholder 2">
            <a:extLst>
              <a:ext uri="{FF2B5EF4-FFF2-40B4-BE49-F238E27FC236}">
                <a16:creationId xmlns:a16="http://schemas.microsoft.com/office/drawing/2014/main" id="{6A89FC82-BC76-4F0A-AA10-8D84E73AEBC5}"/>
              </a:ext>
            </a:extLst>
          </p:cNvPr>
          <p:cNvSpPr>
            <a:spLocks noGrp="1"/>
          </p:cNvSpPr>
          <p:nvPr>
            <p:ph idx="1"/>
          </p:nvPr>
        </p:nvSpPr>
        <p:spPr/>
        <p:txBody>
          <a:bodyPr>
            <a:normAutofit fontScale="55000" lnSpcReduction="20000"/>
          </a:bodyPr>
          <a:lstStyle/>
          <a:p>
            <a:r>
              <a:rPr lang="en-US"/>
              <a:t>The Case Records Public Access Policy of the Unified Judicial System of Pennsylvania requires litigants who attach to (or describe in) their pleadings confidential records or information such as medical records or financial information to: </a:t>
            </a:r>
          </a:p>
          <a:p>
            <a:pPr lvl="1"/>
            <a:r>
              <a:rPr lang="en-US"/>
              <a:t>1. redact confidential information from the documents;</a:t>
            </a:r>
          </a:p>
          <a:p>
            <a:pPr lvl="1"/>
            <a:r>
              <a:rPr lang="en-US"/>
              <a:t>2. fill out a confidential information form including the confidential information; </a:t>
            </a:r>
          </a:p>
          <a:p>
            <a:pPr lvl="1"/>
            <a:r>
              <a:rPr lang="en-US"/>
              <a:t>3. submit the redacted version of the document for filing; and </a:t>
            </a:r>
          </a:p>
          <a:p>
            <a:pPr lvl="1"/>
            <a:r>
              <a:rPr lang="en-US"/>
              <a:t>4. submit for filing the confidential information form. </a:t>
            </a:r>
          </a:p>
          <a:p>
            <a:pPr lvl="1"/>
            <a:endParaRPr lang="en-US"/>
          </a:p>
          <a:p>
            <a:r>
              <a:rPr lang="en-US"/>
              <a:t>You can no longer submit un-redacted versions of documents for filing under the UJS Public Access Policy as revised on January 1, 2022.  </a:t>
            </a:r>
          </a:p>
          <a:p>
            <a:endParaRPr lang="en-US"/>
          </a:p>
          <a:p>
            <a:r>
              <a:rPr lang="en-US"/>
              <a:t>Here is the link explaining this major change in the requirements for filing documents containing confidential information:  </a:t>
            </a:r>
            <a:r>
              <a:rPr lang="en-US" sz="2200" u="sng">
                <a:solidFill>
                  <a:srgbClr val="0563C1"/>
                </a:solidFill>
                <a:effectLst/>
                <a:latin typeface="Calibri" panose="020f0502020204030204" pitchFamily="34" charset="0"/>
                <a:ea typeface="Calibri" panose="020f0502020204030204" pitchFamily="34" charset="0"/>
              </a:rPr>
              <a:t>https://www.courts.phila.gov/pdf/UJS-Public-Access-Policy.pdf</a:t>
            </a:r>
            <a:r>
              <a:rPr lang="en-US" sz="2200">
                <a:effectLst/>
                <a:latin typeface="Calibri" panose="020f0502020204030204" pitchFamily="34" charset="0"/>
                <a:ea typeface="Calibri" panose="020f0502020204030204" pitchFamily="34" charset="0"/>
              </a:rPr>
              <a:t>   </a:t>
            </a:r>
            <a:endParaRPr lang="en-US" sz="2200"/>
          </a:p>
          <a:p>
            <a:pPr marL="0" indent="0">
              <a:buNone/>
            </a:pPr>
            <a:endParaRPr lang="en-US"/>
          </a:p>
          <a:p>
            <a:r>
              <a:rPr lang="en-US"/>
              <a:t>Because Guardianship cases in Philadelphia County are already confidential and not viewable by the public, you need not submit a Confidential Information Form (for medical information contained in the body of the Petition itself) or Confidential Document Form (for medical records attached as exhibits to the Petition, for example).  </a:t>
            </a:r>
          </a:p>
        </p:txBody>
      </p:sp>
      <p:sp>
        <p:nvSpPr>
          <p:cNvPr id="4" name="Slide Number Placeholder 3">
            <a:extLst>
              <a:ext uri="{FF2B5EF4-FFF2-40B4-BE49-F238E27FC236}">
                <a16:creationId xmlns:a16="http://schemas.microsoft.com/office/drawing/2014/main" id="{C06F184A-95D8-414B-A46B-C74BABD9E6C7}"/>
              </a:ext>
            </a:extLst>
          </p:cNvPr>
          <p:cNvSpPr>
            <a:spLocks noGrp="1"/>
          </p:cNvSpPr>
          <p:nvPr>
            <p:ph type="sldNum" sz="quarter" idx="12"/>
          </p:nvPr>
        </p:nvSpPr>
        <p:spPr/>
        <p:txBody>
          <a:bodyPr/>
          <a:lstStyle/>
          <a:p>
            <a:fld id="{2E5FBCA9-D0AF-484A-8C3B-E4132837C1ED}" type="slidenum">
              <a:rPr lang="en-US" smtClean="0"/>
              <a:t>45</a:t>
            </a:fld>
            <a:endParaRPr lang="en-US"/>
          </a:p>
        </p:txBody>
      </p:sp>
    </p:spTree>
    <p:extLst>
      <p:ext uri="{BB962C8B-B14F-4D97-AF65-F5344CB8AC3E}">
        <p14:creationId xmlns:p14="http://schemas.microsoft.com/office/powerpoint/2010/main" val="1614940191"/>
      </p:ext>
    </p:extLst>
  </p:cSld>
  <p:clrMapOvr>
    <a:masterClrMapping/>
  </p:clrMapOvr>
  <p:transition/>
  <p:timing/>
</p:sld>
</file>

<file path=ppt/slides/slide4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E244795A-DD22-CD0A-4F80-39D676767B5B}"/>
              </a:ext>
            </a:extLst>
          </p:cNvPr>
          <p:cNvSpPr>
            <a:spLocks noGrp="1"/>
          </p:cNvSpPr>
          <p:nvPr>
            <p:ph type="title"/>
          </p:nvPr>
        </p:nvSpPr>
        <p:spPr/>
        <p:txBody>
          <a:bodyPr/>
          <a:lstStyle/>
          <a:p>
            <a:r>
              <a:rPr lang="en-US"/>
              <a:t>Certification of Compliance Is Still Required</a:t>
            </a:r>
          </a:p>
        </p:txBody>
      </p:sp>
      <p:sp>
        <p:nvSpPr>
          <p:cNvPr id="3" name="Content Placeholder 2">
            <a:extLst>
              <a:ext uri="{FF2B5EF4-FFF2-40B4-BE49-F238E27FC236}">
                <a16:creationId xmlns:a16="http://schemas.microsoft.com/office/drawing/2014/main" id="{2C94B528-9D38-7DFE-6275-BF84A4B4D7EF}"/>
              </a:ext>
            </a:extLst>
          </p:cNvPr>
          <p:cNvSpPr>
            <a:spLocks noGrp="1"/>
          </p:cNvSpPr>
          <p:nvPr>
            <p:ph idx="1"/>
          </p:nvPr>
        </p:nvSpPr>
        <p:spPr/>
        <p:txBody>
          <a:bodyPr/>
          <a:lstStyle/>
          <a:p>
            <a:endParaRPr lang="en-US"/>
          </a:p>
          <a:p>
            <a:r>
              <a:rPr lang="en-US"/>
              <a:t>You must still complete and attach a Certification of Compliance with the Public Access Policy of the Unified Judicial System of Pennsylvania Case Records of the Appellate and Trial Courts (“Certificate of Compliance”).  </a:t>
            </a:r>
            <a:r>
              <a:rPr lang="en-US" u="sng"/>
              <a:t>See</a:t>
            </a:r>
            <a:r>
              <a:rPr lang="en-US"/>
              <a:t> </a:t>
            </a:r>
            <a:r>
              <a:rPr lang="en-US" b="1"/>
              <a:t>Exhibit 8</a:t>
            </a:r>
            <a:r>
              <a:rPr lang="en-US"/>
              <a:t>.</a:t>
            </a:r>
          </a:p>
          <a:p>
            <a:endParaRPr lang="en-US"/>
          </a:p>
        </p:txBody>
      </p:sp>
      <p:sp>
        <p:nvSpPr>
          <p:cNvPr id="4" name="Slide Number Placeholder 3">
            <a:extLst>
              <a:ext uri="{FF2B5EF4-FFF2-40B4-BE49-F238E27FC236}">
                <a16:creationId xmlns:a16="http://schemas.microsoft.com/office/drawing/2014/main" id="{C261715E-F64E-0A75-C682-90B3BB4BF6F3}"/>
              </a:ext>
            </a:extLst>
          </p:cNvPr>
          <p:cNvSpPr>
            <a:spLocks noGrp="1"/>
          </p:cNvSpPr>
          <p:nvPr>
            <p:ph type="sldNum" sz="quarter" idx="12"/>
          </p:nvPr>
        </p:nvSpPr>
        <p:spPr/>
        <p:txBody>
          <a:bodyPr/>
          <a:lstStyle/>
          <a:p>
            <a:fld id="{2E5FBCA9-D0AF-484A-8C3B-E4132837C1ED}" type="slidenum">
              <a:rPr lang="en-US" smtClean="0"/>
              <a:t>46</a:t>
            </a:fld>
            <a:endParaRPr lang="en-US"/>
          </a:p>
        </p:txBody>
      </p:sp>
    </p:spTree>
    <p:extLst>
      <p:ext uri="{BB962C8B-B14F-4D97-AF65-F5344CB8AC3E}">
        <p14:creationId xmlns:p14="http://schemas.microsoft.com/office/powerpoint/2010/main" val="3018807480"/>
      </p:ext>
    </p:extLst>
  </p:cSld>
  <p:clrMapOvr>
    <a:masterClrMapping/>
  </p:clrMapOvr>
  <p:transition/>
  <p:timing/>
</p:sld>
</file>

<file path=ppt/slides/slide4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4818" name="Title 1"/>
          <p:cNvSpPr>
            <a:spLocks noGrp="1"/>
          </p:cNvSpPr>
          <p:nvPr>
            <p:ph type="title"/>
          </p:nvPr>
        </p:nvSpPr>
        <p:spPr/>
        <p:txBody>
          <a:bodyPr/>
          <a:lstStyle/>
          <a:p>
            <a:pPr eaLnBrk="1" hangingPunct="1"/>
            <a:r>
              <a:rPr lang="en-US" altLang="en-US"/>
              <a:t>Filing the Petition and Next Steps (Cont.)</a:t>
            </a:r>
          </a:p>
        </p:txBody>
      </p:sp>
      <p:sp>
        <p:nvSpPr>
          <p:cNvPr id="34819" name="Content Placeholder 2"/>
          <p:cNvSpPr>
            <a:spLocks noGrp="1"/>
          </p:cNvSpPr>
          <p:nvPr>
            <p:ph idx="1"/>
          </p:nvPr>
        </p:nvSpPr>
        <p:spPr>
          <a:xfrm>
            <a:off x="457200" y="1644650"/>
            <a:ext cx="8196262" cy="4622986"/>
          </a:xfrm>
        </p:spPr>
        <p:txBody>
          <a:bodyPr>
            <a:normAutofit fontScale="85000" lnSpcReduction="20000"/>
          </a:bodyPr>
          <a:lstStyle/>
          <a:p>
            <a:pPr eaLnBrk="1" hangingPunct="1"/>
            <a:r>
              <a:rPr lang="en-US" altLang="en-US" sz="3200"/>
              <a:t>In Philadelphia– e-file the Petition.  </a:t>
            </a:r>
            <a:r>
              <a:rPr lang="en-US" altLang="en-US" sz="3200" u="sng"/>
              <a:t>See</a:t>
            </a:r>
            <a:r>
              <a:rPr lang="en-US" altLang="en-US" sz="3200"/>
              <a:t> </a:t>
            </a:r>
            <a:r>
              <a:rPr lang="en-US" altLang="en-US" sz="3200" b="1"/>
              <a:t>Exhibit 9</a:t>
            </a:r>
            <a:r>
              <a:rPr lang="en-US" altLang="en-US" sz="3200"/>
              <a:t> for instructions on e-filing Guardianship Petition.</a:t>
            </a:r>
          </a:p>
          <a:p>
            <a:pPr eaLnBrk="1" hangingPunct="1"/>
            <a:r>
              <a:rPr lang="en-US" altLang="en-US" sz="3200"/>
              <a:t>Court will send you Preliminary Decree (with the date of the hearing) and will notify you by telephone (and on the docket) that the Citation(s) have been issued and are available to be picked up at the Office of the Clerk of the Orphans’ Court. If you are unable to pick up the Citation(s) in person or by messenger, you can send the Clerk a self-addressed postage pre-paid envelope for the Clerk to mail the Citation(s) to you. </a:t>
            </a:r>
          </a:p>
          <a:p>
            <a:pPr eaLnBrk="1" hangingPunct="1"/>
            <a:r>
              <a:rPr lang="en-US" altLang="en-US" sz="3200"/>
              <a:t>You must include the Citation and the Preliminary Decree when you make personal service on the AIP and when you serve the Interested Parties.</a:t>
            </a:r>
          </a:p>
          <a:p>
            <a:pPr eaLnBrk="1" hangingPunct="1"/>
            <a:endParaRPr lang="en-US" altLang="en-US"/>
          </a:p>
        </p:txBody>
      </p:sp>
      <p:sp>
        <p:nvSpPr>
          <p:cNvPr id="2" name="Slide Number Placeholder 1">
            <a:extLst>
              <a:ext uri="{FF2B5EF4-FFF2-40B4-BE49-F238E27FC236}">
                <a16:creationId xmlns:a16="http://schemas.microsoft.com/office/drawing/2014/main" id="{08C2E3C5-DD41-45AA-928D-C05D6CBEC1A9}"/>
              </a:ext>
            </a:extLst>
          </p:cNvPr>
          <p:cNvSpPr>
            <a:spLocks noGrp="1"/>
          </p:cNvSpPr>
          <p:nvPr>
            <p:ph type="sldNum" sz="quarter" idx="12"/>
          </p:nvPr>
        </p:nvSpPr>
        <p:spPr/>
        <p:txBody>
          <a:bodyPr/>
          <a:lstStyle/>
          <a:p>
            <a:fld id="{2E5FBCA9-D0AF-484A-8C3B-E4132837C1ED}" type="slidenum">
              <a:rPr lang="en-US" smtClean="0"/>
              <a:t>47</a:t>
            </a:fld>
            <a:endParaRPr lang="en-US"/>
          </a:p>
        </p:txBody>
      </p:sp>
    </p:spTree>
    <p:extLst>
      <p:ext uri="{BB962C8B-B14F-4D97-AF65-F5344CB8AC3E}">
        <p14:creationId xmlns:p14="http://schemas.microsoft.com/office/powerpoint/2010/main" val="2945399821"/>
      </p:ext>
    </p:extLst>
  </p:cSld>
  <p:clrMapOvr>
    <a:masterClrMapping/>
  </p:clrMapOvr>
  <p:transition/>
  <p:timing/>
</p:sld>
</file>

<file path=ppt/slides/slide4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5842" name="Title 1"/>
          <p:cNvSpPr>
            <a:spLocks noGrp="1"/>
          </p:cNvSpPr>
          <p:nvPr>
            <p:ph type="title"/>
          </p:nvPr>
        </p:nvSpPr>
        <p:spPr/>
        <p:txBody>
          <a:bodyPr/>
          <a:lstStyle/>
          <a:p>
            <a:pPr eaLnBrk="1" hangingPunct="1"/>
            <a:r>
              <a:rPr lang="en-US" altLang="en-US"/>
              <a:t>Serving the Petition</a:t>
            </a:r>
          </a:p>
        </p:txBody>
      </p:sp>
      <p:sp>
        <p:nvSpPr>
          <p:cNvPr id="27651" name="Content Placeholder 2"/>
          <p:cNvSpPr>
            <a:spLocks noGrp="1"/>
          </p:cNvSpPr>
          <p:nvPr>
            <p:ph idx="1"/>
          </p:nvPr>
        </p:nvSpPr>
        <p:spPr/>
        <p:txBody>
          <a:bodyPr>
            <a:normAutofit fontScale="92500" lnSpcReduction="20000"/>
          </a:bodyPr>
          <a:lstStyle/>
          <a:p>
            <a:pPr eaLnBrk="1" hangingPunct="1">
              <a:defRPr/>
            </a:pPr>
            <a:r>
              <a:rPr lang="en-US" b="1"/>
              <a:t>Make Personal Service of the Petition and Citation on the AIP:</a:t>
            </a:r>
          </a:p>
          <a:p>
            <a:pPr lvl="1">
              <a:defRPr/>
            </a:pPr>
            <a:r>
              <a:rPr lang="en-US"/>
              <a:t>read the Petition and explain it to the AIP in simple terms.  </a:t>
            </a:r>
          </a:p>
          <a:p>
            <a:pPr lvl="1">
              <a:defRPr/>
            </a:pPr>
            <a:r>
              <a:rPr lang="en-US"/>
              <a:t>Leave a copy of the Petition and written Notice of the time, date, and place of the hearing with the AIP.</a:t>
            </a:r>
          </a:p>
          <a:p>
            <a:pPr eaLnBrk="1" hangingPunct="1">
              <a:defRPr/>
            </a:pPr>
            <a:r>
              <a:rPr lang="en-US" b="1"/>
              <a:t>Personal service must be made at least 20 days prior to the hearing</a:t>
            </a:r>
            <a:r>
              <a:rPr lang="en-US"/>
              <a:t>.  </a:t>
            </a:r>
            <a:r>
              <a:rPr lang="en-US" i="1"/>
              <a:t>20 Pa. Cons. Stat. Ann. § 5511(a)</a:t>
            </a:r>
          </a:p>
          <a:p>
            <a:pPr eaLnBrk="1" hangingPunct="1">
              <a:defRPr/>
            </a:pPr>
            <a:r>
              <a:rPr lang="en-US"/>
              <a:t>Have the Citation With Notice signed that day and serve all parties with it. </a:t>
            </a:r>
          </a:p>
          <a:p>
            <a:pPr lvl="1">
              <a:defRPr/>
            </a:pPr>
            <a:r>
              <a:rPr lang="en-US" b="1"/>
              <a:t>TIP:</a:t>
            </a:r>
            <a:r>
              <a:rPr lang="en-US"/>
              <a:t>  Hearing dates are often scheduled only 4 weeks from issuance of citation, so time to serve AIP is limited (you may have only one week to make personal service).  </a:t>
            </a:r>
          </a:p>
          <a:p>
            <a:pPr eaLnBrk="1" hangingPunct="1">
              <a:defRPr/>
            </a:pPr>
            <a:endParaRPr lang="en-US"/>
          </a:p>
        </p:txBody>
      </p:sp>
      <p:sp>
        <p:nvSpPr>
          <p:cNvPr id="2" name="Slide Number Placeholder 1">
            <a:extLst>
              <a:ext uri="{FF2B5EF4-FFF2-40B4-BE49-F238E27FC236}">
                <a16:creationId xmlns:a16="http://schemas.microsoft.com/office/drawing/2014/main" id="{502C9846-3F72-4F95-B999-F8409B21DE25}"/>
              </a:ext>
            </a:extLst>
          </p:cNvPr>
          <p:cNvSpPr>
            <a:spLocks noGrp="1"/>
          </p:cNvSpPr>
          <p:nvPr>
            <p:ph type="sldNum" sz="quarter" idx="12"/>
          </p:nvPr>
        </p:nvSpPr>
        <p:spPr/>
        <p:txBody>
          <a:bodyPr/>
          <a:lstStyle/>
          <a:p>
            <a:fld id="{2E5FBCA9-D0AF-484A-8C3B-E4132837C1ED}" type="slidenum">
              <a:rPr lang="en-US" smtClean="0"/>
              <a:t>48</a:t>
            </a:fld>
            <a:endParaRPr lang="en-US"/>
          </a:p>
        </p:txBody>
      </p:sp>
    </p:spTree>
    <p:extLst>
      <p:ext uri="{BB962C8B-B14F-4D97-AF65-F5344CB8AC3E}">
        <p14:creationId xmlns:p14="http://schemas.microsoft.com/office/powerpoint/2010/main" val="1057169922"/>
      </p:ext>
    </p:extLst>
  </p:cSld>
  <p:clrMapOvr>
    <a:masterClrMapping/>
  </p:clrMapOvr>
  <p:transition/>
  <p:timing/>
</p:sld>
</file>

<file path=ppt/slides/slide4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82199589-37BA-D60D-DF37-D3206BDD2185}"/>
              </a:ext>
            </a:extLst>
          </p:cNvPr>
          <p:cNvSpPr>
            <a:spLocks noGrp="1"/>
          </p:cNvSpPr>
          <p:nvPr>
            <p:ph type="title"/>
          </p:nvPr>
        </p:nvSpPr>
        <p:spPr/>
        <p:txBody>
          <a:bodyPr/>
          <a:lstStyle/>
          <a:p>
            <a:pPr algn="ctr"/>
            <a:r>
              <a:rPr lang="en-US"/>
              <a:t>Appointment of Counsel for the AIP</a:t>
            </a:r>
          </a:p>
        </p:txBody>
      </p:sp>
      <p:sp>
        <p:nvSpPr>
          <p:cNvPr id="3" name="Content Placeholder 2">
            <a:extLst>
              <a:ext uri="{FF2B5EF4-FFF2-40B4-BE49-F238E27FC236}">
                <a16:creationId xmlns:a16="http://schemas.microsoft.com/office/drawing/2014/main" id="{BBE165E6-EA19-2C92-5662-40DEF07B4351}"/>
              </a:ext>
            </a:extLst>
          </p:cNvPr>
          <p:cNvSpPr>
            <a:spLocks noGrp="1"/>
          </p:cNvSpPr>
          <p:nvPr>
            <p:ph idx="1"/>
          </p:nvPr>
        </p:nvSpPr>
        <p:spPr/>
        <p:txBody>
          <a:bodyPr>
            <a:normAutofit fontScale="85000" lnSpcReduction="20000"/>
          </a:bodyPr>
          <a:lstStyle/>
          <a:p>
            <a:r>
              <a:rPr lang="en-US"/>
              <a:t>Pursuant to Act 63, as of June 11, 2024, the Orphans’ Court will appoint counsel for the AIP, regardless of the ability of the AIP to pay counsel.  </a:t>
            </a:r>
            <a:r>
              <a:rPr lang="en-US" i="1"/>
              <a:t>See</a:t>
            </a:r>
            <a:r>
              <a:rPr lang="en-US"/>
              <a:t> 20 Pa. C.S. § 5511(a.1). </a:t>
            </a:r>
          </a:p>
          <a:p>
            <a:r>
              <a:rPr lang="en-US"/>
              <a:t>If you are aware that the AIP is already represented by counsel, you must advise the Court in the Petition that the AIP is represented by counsel.  If you are not aware that the AIP is represented by counsel when you file the Petition, but you learn later that the AIP has retained counsel, then you must notify the Court as soon as you become aware that the AIP is represented by counsel. </a:t>
            </a:r>
          </a:p>
          <a:p>
            <a:r>
              <a:rPr lang="en-US"/>
              <a:t>Even if counsel purports to represent the AIP, the Court may nevertheless appoint counsel for the AIP to ensure that the AIP has neutral counsel. </a:t>
            </a:r>
          </a:p>
          <a:p>
            <a:endParaRPr lang="en-US"/>
          </a:p>
        </p:txBody>
      </p:sp>
      <p:sp>
        <p:nvSpPr>
          <p:cNvPr id="4" name="Slide Number Placeholder 3">
            <a:extLst>
              <a:ext uri="{FF2B5EF4-FFF2-40B4-BE49-F238E27FC236}">
                <a16:creationId xmlns:a16="http://schemas.microsoft.com/office/drawing/2014/main" id="{7C01D342-EC4F-6683-33A9-223A02AC171A}"/>
              </a:ext>
            </a:extLst>
          </p:cNvPr>
          <p:cNvSpPr>
            <a:spLocks noGrp="1"/>
          </p:cNvSpPr>
          <p:nvPr>
            <p:ph type="sldNum" sz="quarter" idx="12"/>
          </p:nvPr>
        </p:nvSpPr>
        <p:spPr/>
        <p:txBody>
          <a:bodyPr/>
          <a:lstStyle/>
          <a:p>
            <a:fld id="{2E5FBCA9-D0AF-484A-8C3B-E4132837C1ED}" type="slidenum">
              <a:rPr lang="en-US" smtClean="0"/>
              <a:t>49</a:t>
            </a:fld>
            <a:endParaRPr lang="en-US"/>
          </a:p>
        </p:txBody>
      </p:sp>
    </p:spTree>
    <p:extLst>
      <p:ext uri="{BB962C8B-B14F-4D97-AF65-F5344CB8AC3E}">
        <p14:creationId xmlns:p14="http://schemas.microsoft.com/office/powerpoint/2010/main" val="2486298481"/>
      </p:ext>
    </p:extLst>
  </p:cSld>
  <p:clrMapOvr>
    <a:masterClrMapping/>
  </p:clrMapOvr>
  <p:transition/>
  <p:timing/>
</p:sld>
</file>

<file path=ppt/slides/slide5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82199589-37BA-D60D-DF37-D3206BDD2185}"/>
              </a:ext>
            </a:extLst>
          </p:cNvPr>
          <p:cNvSpPr>
            <a:spLocks noGrp="1"/>
          </p:cNvSpPr>
          <p:nvPr>
            <p:ph type="title"/>
          </p:nvPr>
        </p:nvSpPr>
        <p:spPr/>
        <p:txBody>
          <a:bodyPr/>
          <a:lstStyle/>
          <a:p>
            <a:pPr algn="ctr"/>
            <a:r>
              <a:rPr lang="en-US"/>
              <a:t>Appointment of Counsel for the AIP (cont.)</a:t>
            </a:r>
          </a:p>
        </p:txBody>
      </p:sp>
      <p:sp>
        <p:nvSpPr>
          <p:cNvPr id="3" name="Content Placeholder 2">
            <a:extLst>
              <a:ext uri="{FF2B5EF4-FFF2-40B4-BE49-F238E27FC236}">
                <a16:creationId xmlns:a16="http://schemas.microsoft.com/office/drawing/2014/main" id="{BBE165E6-EA19-2C92-5662-40DEF07B4351}"/>
              </a:ext>
            </a:extLst>
          </p:cNvPr>
          <p:cNvSpPr>
            <a:spLocks noGrp="1"/>
          </p:cNvSpPr>
          <p:nvPr>
            <p:ph idx="1"/>
          </p:nvPr>
        </p:nvSpPr>
        <p:spPr/>
        <p:txBody>
          <a:bodyPr>
            <a:normAutofit fontScale="55000" lnSpcReduction="20000"/>
          </a:bodyPr>
          <a:lstStyle/>
          <a:p>
            <a:r>
              <a:rPr lang="en-US"/>
              <a:t>Pursuant to 20 Pa. C.S. § 55511(a.1)(3), “Counsel for an alleged incapacitated person shall, as far as reasonably possible, maintain a normal client-attorney relationship with the client.  Counsel shall advocate for the client’s expressed wishes and consistent with the client’s instructions, to the extent the client is able to express wishes and provide instructions.  Counsel shall comply with the Rules of Professional Conduct governing the attorney-client relationship.  Retained or appointed counsel may not act as guardian ad litem for the alleged incapacitated person.  If the court determines that a guardian ad litem is necessary, the court shall make a separate appointment.  Appointed counsel shall meet with the alleged incapacitated person as soon as reasonably possibly after the appointment.  Within five days of the meeting, appointed counsel shall file with the court a certification of the time and place that the meeting occurred.”</a:t>
            </a:r>
          </a:p>
          <a:p>
            <a:pPr marL="0" indent="0">
              <a:buNone/>
            </a:pPr>
            <a:endParaRPr lang="en-US"/>
          </a:p>
          <a:p>
            <a:r>
              <a:rPr lang="en-US"/>
              <a:t>Ensure that your client understands that a court-appointed attorney will need to visit with the AIP soon after the filing of the Petition.  As the Petitioner’s attorney, you should also foresee and be ready to provide answers for any questions about the AIP’s care and/or finances that the court-appointed attorney might raise. Rather than have the Court-appointed attorney speak directly with your client, you should reach out the Court-appointed attorney first, and perhaps schedule a time to meet (via Zoom or in-person) with your client, the AIP, and Court-appointed counsel so that your client has their own advocate present during that meeting. </a:t>
            </a:r>
          </a:p>
          <a:p>
            <a:endParaRPr lang="en-US"/>
          </a:p>
        </p:txBody>
      </p:sp>
      <p:sp>
        <p:nvSpPr>
          <p:cNvPr id="4" name="Slide Number Placeholder 3">
            <a:extLst>
              <a:ext uri="{FF2B5EF4-FFF2-40B4-BE49-F238E27FC236}">
                <a16:creationId xmlns:a16="http://schemas.microsoft.com/office/drawing/2014/main" id="{7C01D342-EC4F-6683-33A9-223A02AC171A}"/>
              </a:ext>
            </a:extLst>
          </p:cNvPr>
          <p:cNvSpPr>
            <a:spLocks noGrp="1"/>
          </p:cNvSpPr>
          <p:nvPr>
            <p:ph type="sldNum" sz="quarter" idx="12"/>
          </p:nvPr>
        </p:nvSpPr>
        <p:spPr/>
        <p:txBody>
          <a:bodyPr/>
          <a:lstStyle/>
          <a:p>
            <a:fld id="{2E5FBCA9-D0AF-484A-8C3B-E4132837C1ED}" type="slidenum">
              <a:rPr lang="en-US" smtClean="0"/>
              <a:t>50</a:t>
            </a:fld>
            <a:endParaRPr lang="en-US"/>
          </a:p>
        </p:txBody>
      </p:sp>
    </p:spTree>
    <p:extLst>
      <p:ext uri="{BB962C8B-B14F-4D97-AF65-F5344CB8AC3E}">
        <p14:creationId xmlns:p14="http://schemas.microsoft.com/office/powerpoint/2010/main" val="2497146692"/>
      </p:ext>
    </p:extLst>
  </p:cSld>
  <p:clrMapOvr>
    <a:masterClrMapping/>
  </p:clrMapOvr>
  <p:transition/>
  <p:timing/>
</p:sld>
</file>

<file path=ppt/slides/slide5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88F3E797-12BC-D92B-B290-D50055E89E41}"/>
              </a:ext>
            </a:extLst>
          </p:cNvPr>
          <p:cNvSpPr>
            <a:spLocks noGrp="1"/>
          </p:cNvSpPr>
          <p:nvPr>
            <p:ph type="title"/>
          </p:nvPr>
        </p:nvSpPr>
        <p:spPr/>
        <p:txBody>
          <a:bodyPr/>
          <a:lstStyle/>
          <a:p>
            <a:r>
              <a:rPr lang="en-US"/>
              <a:t>Guardianship Certification</a:t>
            </a:r>
          </a:p>
        </p:txBody>
      </p:sp>
      <p:sp>
        <p:nvSpPr>
          <p:cNvPr id="3" name="Content Placeholder 2">
            <a:extLst>
              <a:ext uri="{FF2B5EF4-FFF2-40B4-BE49-F238E27FC236}">
                <a16:creationId xmlns:a16="http://schemas.microsoft.com/office/drawing/2014/main" id="{455F719D-A79E-B4BA-51D2-37D96204498D}"/>
              </a:ext>
            </a:extLst>
          </p:cNvPr>
          <p:cNvSpPr>
            <a:spLocks noGrp="1"/>
          </p:cNvSpPr>
          <p:nvPr>
            <p:ph idx="1"/>
          </p:nvPr>
        </p:nvSpPr>
        <p:spPr/>
        <p:txBody>
          <a:bodyPr>
            <a:normAutofit fontScale="62500" lnSpcReduction="20000"/>
          </a:bodyPr>
          <a:lstStyle/>
          <a:p>
            <a:r>
              <a:rPr lang="en-US"/>
              <a:t>In the unlikely event that your client is seeking guardianship of three or more incapacitated persons (or if they will be the guardian of at least three incapacitated persons at the conclusion of the matter you are handling), then your client will need to be certified to act as guardian and will have to provide proof of certification to the Court prior to their third guardianship appointment. </a:t>
            </a:r>
          </a:p>
          <a:p>
            <a:pPr lvl="1"/>
            <a:r>
              <a:rPr lang="en-US"/>
              <a:t>The certification requires submission of an education and employment history (which should be included in all guardianship petitions anyway), submission of Federal and State criminal history record information, and passage of a certification exam administered by a national nonprofit guardianship certification organization. </a:t>
            </a:r>
          </a:p>
          <a:p>
            <a:pPr lvl="1"/>
            <a:r>
              <a:rPr lang="en-US"/>
              <a:t>The certification can be waived by a court upon a petition demonstrating that the proposed guardian has such equivalent licenses or certifications as are necessary to ensure that the proposed guardian is capable of “fully, faithfully and competently performing the obligations of a guardian.”  A license to practice law is not an equivalent license.  </a:t>
            </a:r>
          </a:p>
          <a:p>
            <a:pPr lvl="1"/>
            <a:r>
              <a:rPr lang="en-US"/>
              <a:t>Even if your client is only seeking guardianship of 1 incapacitated person, and does not need guardianship certification, it is a good practice to provide your client with a copy of the Pennsylvania Guardian Handbook and to let them know that they should review it during your representation and come to you with any questions about it that they may have.  The Pennsylvania Guardian Handbook can be found here: https://www.pacourts.us/Storage/media/pdfs/20240213/150943-guardianshiphandbook.pdf </a:t>
            </a:r>
          </a:p>
        </p:txBody>
      </p:sp>
      <p:sp>
        <p:nvSpPr>
          <p:cNvPr id="4" name="Slide Number Placeholder 3">
            <a:extLst>
              <a:ext uri="{FF2B5EF4-FFF2-40B4-BE49-F238E27FC236}">
                <a16:creationId xmlns:a16="http://schemas.microsoft.com/office/drawing/2014/main" id="{C28B499E-E088-E05C-6A53-91710F1BC0D1}"/>
              </a:ext>
            </a:extLst>
          </p:cNvPr>
          <p:cNvSpPr>
            <a:spLocks noGrp="1"/>
          </p:cNvSpPr>
          <p:nvPr>
            <p:ph type="sldNum" sz="quarter" idx="12"/>
          </p:nvPr>
        </p:nvSpPr>
        <p:spPr/>
        <p:txBody>
          <a:bodyPr/>
          <a:lstStyle/>
          <a:p>
            <a:fld id="{2E5FBCA9-D0AF-484A-8C3B-E4132837C1ED}" type="slidenum">
              <a:rPr lang="en-US" smtClean="0"/>
              <a:t>51</a:t>
            </a:fld>
            <a:endParaRPr lang="en-US"/>
          </a:p>
        </p:txBody>
      </p:sp>
    </p:spTree>
    <p:extLst>
      <p:ext uri="{BB962C8B-B14F-4D97-AF65-F5344CB8AC3E}">
        <p14:creationId xmlns:p14="http://schemas.microsoft.com/office/powerpoint/2010/main" val="615621942"/>
      </p:ext>
    </p:extLst>
  </p:cSld>
  <p:clrMapOvr>
    <a:masterClrMapping/>
  </p:clrMapOvr>
  <p:transition/>
  <p:timing/>
</p:sld>
</file>

<file path=ppt/slides/slide5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6866" name="Title 1"/>
          <p:cNvSpPr>
            <a:spLocks noGrp="1"/>
          </p:cNvSpPr>
          <p:nvPr>
            <p:ph type="title"/>
          </p:nvPr>
        </p:nvSpPr>
        <p:spPr/>
        <p:txBody>
          <a:bodyPr/>
          <a:lstStyle/>
          <a:p>
            <a:pPr eaLnBrk="1" hangingPunct="1"/>
            <a:r>
              <a:rPr lang="en-US" altLang="en-US"/>
              <a:t>Preparing for the Hearing</a:t>
            </a:r>
          </a:p>
        </p:txBody>
      </p:sp>
      <p:sp>
        <p:nvSpPr>
          <p:cNvPr id="28675" name="Content Placeholder 2"/>
          <p:cNvSpPr>
            <a:spLocks noGrp="1"/>
          </p:cNvSpPr>
          <p:nvPr>
            <p:ph idx="1"/>
          </p:nvPr>
        </p:nvSpPr>
        <p:spPr/>
        <p:txBody>
          <a:bodyPr>
            <a:normAutofit/>
          </a:bodyPr>
          <a:lstStyle/>
          <a:p>
            <a:pPr eaLnBrk="1" hangingPunct="1">
              <a:defRPr/>
            </a:pPr>
            <a:r>
              <a:rPr lang="en-US"/>
              <a:t>Put together all of your documents, and also prepare an Affidavit of Service.  </a:t>
            </a:r>
            <a:r>
              <a:rPr lang="en-US" u="sng"/>
              <a:t>See</a:t>
            </a:r>
            <a:r>
              <a:rPr lang="en-US"/>
              <a:t> </a:t>
            </a:r>
            <a:r>
              <a:rPr lang="en-US" b="1"/>
              <a:t>Exhibit 10</a:t>
            </a:r>
            <a:r>
              <a:rPr lang="en-US"/>
              <a:t> for sample Affidavit of Service.</a:t>
            </a:r>
          </a:p>
          <a:p>
            <a:pPr lvl="1" eaLnBrk="1" hangingPunct="1">
              <a:defRPr/>
            </a:pPr>
            <a:r>
              <a:rPr lang="en-US" sz="2600"/>
              <a:t>This will have a copy of the Citation With Notice from your personal service on the AIP</a:t>
            </a:r>
          </a:p>
          <a:p>
            <a:pPr lvl="1" eaLnBrk="1" hangingPunct="1">
              <a:defRPr/>
            </a:pPr>
            <a:r>
              <a:rPr lang="en-US" sz="2600"/>
              <a:t>Also include the certified mail receipts from serving the family members, if any.</a:t>
            </a:r>
          </a:p>
          <a:p>
            <a:pPr lvl="1" eaLnBrk="1" hangingPunct="1">
              <a:defRPr/>
            </a:pPr>
            <a:endParaRPr lang="en-US"/>
          </a:p>
          <a:p>
            <a:pPr lvl="1" eaLnBrk="1" hangingPunct="1">
              <a:defRPr/>
            </a:pPr>
            <a:endParaRPr lang="en-US"/>
          </a:p>
        </p:txBody>
      </p:sp>
      <p:sp>
        <p:nvSpPr>
          <p:cNvPr id="2" name="Slide Number Placeholder 1">
            <a:extLst>
              <a:ext uri="{FF2B5EF4-FFF2-40B4-BE49-F238E27FC236}">
                <a16:creationId xmlns:a16="http://schemas.microsoft.com/office/drawing/2014/main" id="{EF3BDC6E-799D-4F20-BCE2-23CD05FEBD5B}"/>
              </a:ext>
            </a:extLst>
          </p:cNvPr>
          <p:cNvSpPr>
            <a:spLocks noGrp="1"/>
          </p:cNvSpPr>
          <p:nvPr>
            <p:ph type="sldNum" sz="quarter" idx="12"/>
          </p:nvPr>
        </p:nvSpPr>
        <p:spPr/>
        <p:txBody>
          <a:bodyPr/>
          <a:lstStyle/>
          <a:p>
            <a:fld id="{2E5FBCA9-D0AF-484A-8C3B-E4132837C1ED}" type="slidenum">
              <a:rPr lang="en-US" smtClean="0"/>
              <a:t>52</a:t>
            </a:fld>
            <a:endParaRPr lang="en-US"/>
          </a:p>
        </p:txBody>
      </p:sp>
    </p:spTree>
    <p:extLst>
      <p:ext uri="{BB962C8B-B14F-4D97-AF65-F5344CB8AC3E}">
        <p14:creationId xmlns:p14="http://schemas.microsoft.com/office/powerpoint/2010/main" val="3948148345"/>
      </p:ext>
    </p:extLst>
  </p:cSld>
  <p:clrMapOvr>
    <a:masterClrMapping/>
  </p:clrMapOvr>
  <p:transition/>
  <p:timing/>
</p:sld>
</file>

<file path=ppt/slides/slide5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7890" name="Title 1"/>
          <p:cNvSpPr>
            <a:spLocks noGrp="1"/>
          </p:cNvSpPr>
          <p:nvPr>
            <p:ph type="title"/>
          </p:nvPr>
        </p:nvSpPr>
        <p:spPr/>
        <p:txBody>
          <a:bodyPr/>
          <a:lstStyle/>
          <a:p>
            <a:pPr eaLnBrk="1" hangingPunct="1"/>
            <a:r>
              <a:rPr lang="en-US" altLang="en-US"/>
              <a:t>Preparing for the Hearing (Continued)</a:t>
            </a:r>
          </a:p>
        </p:txBody>
      </p:sp>
      <p:sp>
        <p:nvSpPr>
          <p:cNvPr id="29699" name="Content Placeholder 2"/>
          <p:cNvSpPr>
            <a:spLocks noGrp="1"/>
          </p:cNvSpPr>
          <p:nvPr>
            <p:ph idx="1"/>
          </p:nvPr>
        </p:nvSpPr>
        <p:spPr/>
        <p:txBody>
          <a:bodyPr>
            <a:normAutofit fontScale="92500" lnSpcReduction="20000"/>
          </a:bodyPr>
          <a:lstStyle/>
          <a:p>
            <a:pPr eaLnBrk="1" hangingPunct="1">
              <a:defRPr/>
            </a:pPr>
            <a:r>
              <a:rPr lang="en-US"/>
              <a:t>You will want to prepare your client and any family members who may want to attend the hearing.</a:t>
            </a:r>
          </a:p>
          <a:p>
            <a:pPr lvl="1" eaLnBrk="1" hangingPunct="1">
              <a:defRPr/>
            </a:pPr>
            <a:r>
              <a:rPr lang="en-US"/>
              <a:t>Prepare your client to testify by reviewing direct examination questions.  </a:t>
            </a:r>
            <a:r>
              <a:rPr lang="en-US" u="sng"/>
              <a:t>See</a:t>
            </a:r>
            <a:r>
              <a:rPr lang="en-US"/>
              <a:t> </a:t>
            </a:r>
            <a:r>
              <a:rPr lang="en-US" b="1"/>
              <a:t>Exhibit 11</a:t>
            </a:r>
            <a:r>
              <a:rPr lang="en-US"/>
              <a:t> for Sample Hearing Outline.</a:t>
            </a:r>
          </a:p>
          <a:p>
            <a:pPr lvl="1" eaLnBrk="1" hangingPunct="1">
              <a:defRPr/>
            </a:pPr>
            <a:r>
              <a:rPr lang="en-US"/>
              <a:t>Make sure your client brings identification with him/her to enter into City Hall.</a:t>
            </a:r>
          </a:p>
          <a:p>
            <a:pPr lvl="1" eaLnBrk="1" hangingPunct="1">
              <a:defRPr/>
            </a:pPr>
            <a:r>
              <a:rPr lang="en-US"/>
              <a:t>If the hearing is via Zoom videoconference, ensure that your client has access to Zoom software, and send them a practice Zoom link to work out any issues they may have with Zoom before the hearing. </a:t>
            </a:r>
          </a:p>
          <a:p>
            <a:pPr lvl="1" eaLnBrk="1" hangingPunct="1">
              <a:defRPr/>
            </a:pPr>
            <a:r>
              <a:rPr lang="en-US"/>
              <a:t>Consider if your client and/or the AIP needs assistance with transportation (e.g., help finding parking that will accommodate a wheelchair-accessible van).</a:t>
            </a:r>
          </a:p>
        </p:txBody>
      </p:sp>
      <p:sp>
        <p:nvSpPr>
          <p:cNvPr id="2" name="Slide Number Placeholder 1">
            <a:extLst>
              <a:ext uri="{FF2B5EF4-FFF2-40B4-BE49-F238E27FC236}">
                <a16:creationId xmlns:a16="http://schemas.microsoft.com/office/drawing/2014/main" id="{2F88D0AA-B593-4FF7-81F7-5EB8978E684C}"/>
              </a:ext>
            </a:extLst>
          </p:cNvPr>
          <p:cNvSpPr>
            <a:spLocks noGrp="1"/>
          </p:cNvSpPr>
          <p:nvPr>
            <p:ph type="sldNum" sz="quarter" idx="12"/>
          </p:nvPr>
        </p:nvSpPr>
        <p:spPr/>
        <p:txBody>
          <a:bodyPr/>
          <a:lstStyle/>
          <a:p>
            <a:fld id="{2E5FBCA9-D0AF-484A-8C3B-E4132837C1ED}" type="slidenum">
              <a:rPr lang="en-US" smtClean="0"/>
              <a:t>53</a:t>
            </a:fld>
            <a:endParaRPr lang="en-US"/>
          </a:p>
        </p:txBody>
      </p:sp>
    </p:spTree>
    <p:extLst>
      <p:ext uri="{BB962C8B-B14F-4D97-AF65-F5344CB8AC3E}">
        <p14:creationId xmlns:p14="http://schemas.microsoft.com/office/powerpoint/2010/main" val="2790516799"/>
      </p:ext>
    </p:extLst>
  </p:cSld>
  <p:clrMapOvr>
    <a:masterClrMapping/>
  </p:clrMapOvr>
  <p:transition/>
  <p:timing/>
</p:sld>
</file>

<file path=ppt/slides/slide5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8914" name="Title 1"/>
          <p:cNvSpPr>
            <a:spLocks noGrp="1"/>
          </p:cNvSpPr>
          <p:nvPr>
            <p:ph type="title"/>
          </p:nvPr>
        </p:nvSpPr>
        <p:spPr/>
        <p:txBody>
          <a:bodyPr/>
          <a:lstStyle/>
          <a:p>
            <a:pPr eaLnBrk="1" hangingPunct="1"/>
            <a:r>
              <a:rPr lang="en-US" altLang="en-US"/>
              <a:t>The Hearing</a:t>
            </a:r>
          </a:p>
        </p:txBody>
      </p:sp>
      <p:sp>
        <p:nvSpPr>
          <p:cNvPr id="30723" name="Content Placeholder 2"/>
          <p:cNvSpPr>
            <a:spLocks noGrp="1"/>
          </p:cNvSpPr>
          <p:nvPr>
            <p:ph idx="1"/>
          </p:nvPr>
        </p:nvSpPr>
        <p:spPr/>
        <p:txBody>
          <a:bodyPr>
            <a:normAutofit lnSpcReduction="10000"/>
          </a:bodyPr>
          <a:lstStyle/>
          <a:p>
            <a:pPr eaLnBrk="1" hangingPunct="1">
              <a:defRPr/>
            </a:pPr>
            <a:r>
              <a:rPr lang="en-US"/>
              <a:t>Hearing is informal – relaxed rules of evidence.</a:t>
            </a:r>
          </a:p>
          <a:p>
            <a:pPr eaLnBrk="1" hangingPunct="1">
              <a:defRPr/>
            </a:pPr>
            <a:r>
              <a:rPr lang="en-US"/>
              <a:t>First step:  Hand up Affidavit of Service.</a:t>
            </a:r>
          </a:p>
          <a:p>
            <a:pPr lvl="1">
              <a:defRPr/>
            </a:pPr>
            <a:r>
              <a:rPr lang="en-US" b="1"/>
              <a:t>TIP:</a:t>
            </a:r>
            <a:r>
              <a:rPr lang="en-US"/>
              <a:t> Ideally, you will also have e-filed your Affidavit of Service prior to the hearing.</a:t>
            </a:r>
            <a:endParaRPr lang="en-US" b="1"/>
          </a:p>
          <a:p>
            <a:pPr eaLnBrk="1" hangingPunct="1">
              <a:defRPr/>
            </a:pPr>
            <a:r>
              <a:rPr lang="en-US"/>
              <a:t>Second step:  Introduce Medical Testimony</a:t>
            </a:r>
          </a:p>
          <a:p>
            <a:pPr lvl="1">
              <a:defRPr/>
            </a:pPr>
            <a:r>
              <a:rPr lang="en-US"/>
              <a:t>The Court may read the expert report into the record, OR may want you to read expert report into record </a:t>
            </a:r>
          </a:p>
          <a:p>
            <a:pPr lvl="2">
              <a:defRPr/>
            </a:pPr>
            <a:r>
              <a:rPr lang="en-US" b="1"/>
              <a:t>TIP</a:t>
            </a:r>
            <a:r>
              <a:rPr lang="en-US"/>
              <a:t>:  Highlight relevant sections of expert report in advance of hearing.</a:t>
            </a:r>
          </a:p>
          <a:p>
            <a:pPr>
              <a:defRPr/>
            </a:pPr>
            <a:r>
              <a:rPr lang="en-US"/>
              <a:t>Third step:  Call your client to testify </a:t>
            </a:r>
          </a:p>
        </p:txBody>
      </p:sp>
      <p:sp>
        <p:nvSpPr>
          <p:cNvPr id="2" name="Slide Number Placeholder 1">
            <a:extLst>
              <a:ext uri="{FF2B5EF4-FFF2-40B4-BE49-F238E27FC236}">
                <a16:creationId xmlns:a16="http://schemas.microsoft.com/office/drawing/2014/main" id="{3682B03F-E1B0-452B-AAF4-7DB7DE33D390}"/>
              </a:ext>
            </a:extLst>
          </p:cNvPr>
          <p:cNvSpPr>
            <a:spLocks noGrp="1"/>
          </p:cNvSpPr>
          <p:nvPr>
            <p:ph type="sldNum" sz="quarter" idx="12"/>
          </p:nvPr>
        </p:nvSpPr>
        <p:spPr/>
        <p:txBody>
          <a:bodyPr/>
          <a:lstStyle/>
          <a:p>
            <a:fld id="{2E5FBCA9-D0AF-484A-8C3B-E4132837C1ED}" type="slidenum">
              <a:rPr lang="en-US" smtClean="0"/>
              <a:t>54</a:t>
            </a:fld>
            <a:endParaRPr lang="en-US"/>
          </a:p>
        </p:txBody>
      </p:sp>
    </p:spTree>
    <p:extLst>
      <p:ext uri="{BB962C8B-B14F-4D97-AF65-F5344CB8AC3E}">
        <p14:creationId xmlns:p14="http://schemas.microsoft.com/office/powerpoint/2010/main" val="695770863"/>
      </p:ext>
    </p:extLst>
  </p:cSld>
  <p:clrMapOvr>
    <a:masterClrMapping/>
  </p:clrMapOvr>
  <p:transition/>
  <p:timing/>
</p:sld>
</file>

<file path=ppt/slides/slide5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9938" name="Title 1"/>
          <p:cNvSpPr>
            <a:spLocks noGrp="1"/>
          </p:cNvSpPr>
          <p:nvPr>
            <p:ph type="title"/>
          </p:nvPr>
        </p:nvSpPr>
        <p:spPr/>
        <p:txBody>
          <a:bodyPr/>
          <a:lstStyle/>
          <a:p>
            <a:pPr eaLnBrk="1" hangingPunct="1"/>
            <a:r>
              <a:rPr lang="en-US" altLang="en-US"/>
              <a:t>Post-Hearing</a:t>
            </a:r>
          </a:p>
        </p:txBody>
      </p:sp>
      <p:sp>
        <p:nvSpPr>
          <p:cNvPr id="31747" name="Content Placeholder 2"/>
          <p:cNvSpPr>
            <a:spLocks noGrp="1"/>
          </p:cNvSpPr>
          <p:nvPr>
            <p:ph idx="1"/>
          </p:nvPr>
        </p:nvSpPr>
        <p:spPr/>
        <p:txBody>
          <a:bodyPr>
            <a:normAutofit/>
          </a:bodyPr>
          <a:lstStyle/>
          <a:p>
            <a:pPr eaLnBrk="1" hangingPunct="1">
              <a:defRPr/>
            </a:pPr>
            <a:r>
              <a:rPr lang="en-US"/>
              <a:t>Once the “Final Decree” appointing a guardian is issued, your client needs to read it to the AIP (now an Incapacitated Person) within 10 days. </a:t>
            </a:r>
          </a:p>
          <a:p>
            <a:pPr eaLnBrk="1" hangingPunct="1">
              <a:defRPr/>
            </a:pPr>
            <a:r>
              <a:rPr lang="en-US"/>
              <a:t>Send your client the Final Decree and have them confirm that they read it to the Incapacitated Person.</a:t>
            </a:r>
          </a:p>
          <a:p>
            <a:pPr eaLnBrk="1" hangingPunct="1">
              <a:defRPr/>
            </a:pPr>
            <a:r>
              <a:rPr lang="en-US"/>
              <a:t>Then file an Affidavit of Service with the Court and serve all parties.  </a:t>
            </a:r>
            <a:r>
              <a:rPr lang="en-US" u="sng"/>
              <a:t>See</a:t>
            </a:r>
            <a:r>
              <a:rPr lang="en-US"/>
              <a:t> </a:t>
            </a:r>
            <a:r>
              <a:rPr lang="en-US" b="1"/>
              <a:t>Exhibit 10</a:t>
            </a:r>
            <a:r>
              <a:rPr lang="en-US"/>
              <a:t> for sample.  </a:t>
            </a:r>
          </a:p>
        </p:txBody>
      </p:sp>
      <p:sp>
        <p:nvSpPr>
          <p:cNvPr id="2" name="Slide Number Placeholder 1">
            <a:extLst>
              <a:ext uri="{FF2B5EF4-FFF2-40B4-BE49-F238E27FC236}">
                <a16:creationId xmlns:a16="http://schemas.microsoft.com/office/drawing/2014/main" id="{003EEF93-B8FA-4E13-9CE1-6DDD3136E185}"/>
              </a:ext>
            </a:extLst>
          </p:cNvPr>
          <p:cNvSpPr>
            <a:spLocks noGrp="1"/>
          </p:cNvSpPr>
          <p:nvPr>
            <p:ph type="sldNum" sz="quarter" idx="12"/>
          </p:nvPr>
        </p:nvSpPr>
        <p:spPr/>
        <p:txBody>
          <a:bodyPr/>
          <a:lstStyle/>
          <a:p>
            <a:fld id="{2E5FBCA9-D0AF-484A-8C3B-E4132837C1ED}" type="slidenum">
              <a:rPr lang="en-US" smtClean="0"/>
              <a:t>55</a:t>
            </a:fld>
            <a:endParaRPr lang="en-US"/>
          </a:p>
        </p:txBody>
      </p:sp>
    </p:spTree>
    <p:extLst>
      <p:ext uri="{BB962C8B-B14F-4D97-AF65-F5344CB8AC3E}">
        <p14:creationId xmlns:p14="http://schemas.microsoft.com/office/powerpoint/2010/main" val="2786208355"/>
      </p:ext>
    </p:extLst>
  </p:cSld>
  <p:clrMapOvr>
    <a:masterClrMapping/>
  </p:clrMapOvr>
  <p:transition/>
  <p:timing/>
</p:sld>
</file>

<file path=ppt/slides/slide5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0962" name="Title 1"/>
          <p:cNvSpPr>
            <a:spLocks noGrp="1"/>
          </p:cNvSpPr>
          <p:nvPr>
            <p:ph type="title"/>
          </p:nvPr>
        </p:nvSpPr>
        <p:spPr/>
        <p:txBody>
          <a:bodyPr/>
          <a:lstStyle/>
          <a:p>
            <a:pPr eaLnBrk="1" hangingPunct="1"/>
            <a:r>
              <a:rPr lang="en-US" altLang="en-US"/>
              <a:t>Post-Hearing (Continued)</a:t>
            </a:r>
          </a:p>
        </p:txBody>
      </p:sp>
      <p:sp>
        <p:nvSpPr>
          <p:cNvPr id="40963" name="Content Placeholder 2"/>
          <p:cNvSpPr>
            <a:spLocks noGrp="1"/>
          </p:cNvSpPr>
          <p:nvPr>
            <p:ph idx="1"/>
          </p:nvPr>
        </p:nvSpPr>
        <p:spPr/>
        <p:txBody>
          <a:bodyPr>
            <a:normAutofit/>
          </a:bodyPr>
          <a:lstStyle/>
          <a:p>
            <a:pPr eaLnBrk="1" hangingPunct="1"/>
            <a:r>
              <a:rPr lang="en-US" altLang="en-US"/>
              <a:t>Prepare a “closing letter” to the client explaining that your representation ends when he/she is appointed as guardian.</a:t>
            </a:r>
          </a:p>
          <a:p>
            <a:pPr eaLnBrk="1" hangingPunct="1"/>
            <a:r>
              <a:rPr lang="en-US" altLang="en-US"/>
              <a:t>Sample closing letter – </a:t>
            </a:r>
            <a:r>
              <a:rPr lang="en-US" altLang="en-US" b="1"/>
              <a:t>Exhibit 12</a:t>
            </a:r>
            <a:r>
              <a:rPr lang="en-US" altLang="en-US"/>
              <a:t>.</a:t>
            </a:r>
          </a:p>
          <a:p>
            <a:pPr lvl="1" eaLnBrk="1" hangingPunct="1"/>
            <a:r>
              <a:rPr lang="en-US" altLang="en-US"/>
              <a:t>Include sample forms and fee schedule with this letter, which you can find at </a:t>
            </a:r>
            <a:r>
              <a:rPr lang="en-US" altLang="en-US" sz="1900"/>
              <a:t>http://www.courts.phila.gov/forms/index.asp</a:t>
            </a:r>
            <a:r>
              <a:rPr lang="en-US" altLang="en-US" sz="2000"/>
              <a:t>; </a:t>
            </a:r>
            <a:r>
              <a:rPr lang="en-US" altLang="en-US"/>
              <a:t>and </a:t>
            </a:r>
          </a:p>
          <a:p>
            <a:pPr lvl="1" eaLnBrk="1" hangingPunct="1"/>
            <a:r>
              <a:rPr lang="en-US" altLang="en-US"/>
              <a:t>Also include a copy of the Philadelphia Guardian’s Manual for the client – </a:t>
            </a:r>
            <a:r>
              <a:rPr lang="en-US" altLang="en-US" b="1"/>
              <a:t>Exhibit 13.</a:t>
            </a:r>
            <a:r>
              <a:rPr lang="en-US" altLang="en-US"/>
              <a:t>  (Check online for most current version before sending).</a:t>
            </a:r>
            <a:endParaRPr lang="en-US" altLang="en-US" b="1"/>
          </a:p>
        </p:txBody>
      </p:sp>
      <p:sp>
        <p:nvSpPr>
          <p:cNvPr id="2" name="Slide Number Placeholder 1">
            <a:extLst>
              <a:ext uri="{FF2B5EF4-FFF2-40B4-BE49-F238E27FC236}">
                <a16:creationId xmlns:a16="http://schemas.microsoft.com/office/drawing/2014/main" id="{116BFF12-2165-4FBD-B413-80A6E0B2D356}"/>
              </a:ext>
            </a:extLst>
          </p:cNvPr>
          <p:cNvSpPr>
            <a:spLocks noGrp="1"/>
          </p:cNvSpPr>
          <p:nvPr>
            <p:ph type="sldNum" sz="quarter" idx="12"/>
          </p:nvPr>
        </p:nvSpPr>
        <p:spPr/>
        <p:txBody>
          <a:bodyPr/>
          <a:lstStyle/>
          <a:p>
            <a:fld id="{2E5FBCA9-D0AF-484A-8C3B-E4132837C1ED}" type="slidenum">
              <a:rPr lang="en-US" smtClean="0"/>
              <a:t>56</a:t>
            </a:fld>
            <a:endParaRPr lang="en-US"/>
          </a:p>
        </p:txBody>
      </p:sp>
    </p:spTree>
    <p:extLst>
      <p:ext uri="{BB962C8B-B14F-4D97-AF65-F5344CB8AC3E}">
        <p14:creationId xmlns:p14="http://schemas.microsoft.com/office/powerpoint/2010/main" val="483348096"/>
      </p:ext>
    </p:extLst>
  </p:cSld>
  <p:clrMapOvr>
    <a:masterClrMapping/>
  </p:clrMapOvr>
  <p:transition/>
  <p:timing/>
</p:sld>
</file>

<file path=ppt/slides/slide5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1986" name="Title 1"/>
          <p:cNvSpPr>
            <a:spLocks noGrp="1"/>
          </p:cNvSpPr>
          <p:nvPr>
            <p:ph type="title"/>
          </p:nvPr>
        </p:nvSpPr>
        <p:spPr/>
        <p:txBody>
          <a:bodyPr/>
          <a:lstStyle/>
          <a:p>
            <a:pPr eaLnBrk="1" hangingPunct="1"/>
            <a:r>
              <a:rPr lang="en-US" altLang="en-US"/>
              <a:t>Post-Hearing (Continued)</a:t>
            </a:r>
          </a:p>
        </p:txBody>
      </p:sp>
      <p:sp>
        <p:nvSpPr>
          <p:cNvPr id="33795" name="Content Placeholder 2"/>
          <p:cNvSpPr>
            <a:spLocks noGrp="1"/>
          </p:cNvSpPr>
          <p:nvPr>
            <p:ph idx="1"/>
          </p:nvPr>
        </p:nvSpPr>
        <p:spPr/>
        <p:txBody>
          <a:bodyPr>
            <a:normAutofit fontScale="92500" lnSpcReduction="10000"/>
          </a:bodyPr>
          <a:lstStyle/>
          <a:p>
            <a:pPr eaLnBrk="1" hangingPunct="1">
              <a:defRPr/>
            </a:pPr>
            <a:r>
              <a:rPr lang="en-US"/>
              <a:t>Make sure the client understands the responsibilities he/she is undertaking as Guardian. </a:t>
            </a:r>
          </a:p>
          <a:p>
            <a:pPr marL="0" indent="0" eaLnBrk="1" hangingPunct="1">
              <a:buNone/>
              <a:defRPr/>
            </a:pPr>
            <a:endParaRPr lang="en-US"/>
          </a:p>
          <a:p>
            <a:pPr lvl="1">
              <a:defRPr/>
            </a:pPr>
            <a:r>
              <a:rPr lang="en-US"/>
              <a:t>The client will have to file an inventory with the Court within three months of appointment and an annual report every year. </a:t>
            </a:r>
          </a:p>
          <a:p>
            <a:pPr lvl="1" eaLnBrk="1" hangingPunct="1">
              <a:defRPr/>
            </a:pPr>
            <a:r>
              <a:rPr lang="en-US"/>
              <a:t>Explain that the Guardian is not allowed to expend principal of the Guardianship Estate without prior court approval.</a:t>
            </a:r>
          </a:p>
          <a:p>
            <a:pPr lvl="1" eaLnBrk="1" hangingPunct="1">
              <a:defRPr/>
            </a:pPr>
            <a:endParaRPr lang="en-US"/>
          </a:p>
          <a:p>
            <a:pPr>
              <a:buSzPts val="3000"/>
            </a:pPr>
            <a:r>
              <a:rPr lang="en-US">
                <a:solidFill>
                  <a:srgbClr val="000000"/>
                </a:solidFill>
                <a:latin typeface="Calibri" panose="020f0502020204030204" pitchFamily="34" charset="0"/>
              </a:rPr>
              <a:t>File Withdrawal of Appearance – </a:t>
            </a:r>
            <a:r>
              <a:rPr lang="en-US" u="sng">
                <a:solidFill>
                  <a:srgbClr val="000000"/>
                </a:solidFill>
                <a:latin typeface="Calibri" panose="020f0502020204030204" pitchFamily="34" charset="0"/>
              </a:rPr>
              <a:t>See</a:t>
            </a:r>
            <a:r>
              <a:rPr lang="en-US">
                <a:solidFill>
                  <a:srgbClr val="000000"/>
                </a:solidFill>
                <a:latin typeface="Calibri" panose="020f0502020204030204" pitchFamily="34" charset="0"/>
              </a:rPr>
              <a:t> </a:t>
            </a:r>
            <a:r>
              <a:rPr lang="en-US" b="1">
                <a:solidFill>
                  <a:srgbClr val="000000"/>
                </a:solidFill>
                <a:latin typeface="Calibri" panose="020f0502020204030204" pitchFamily="34" charset="0"/>
              </a:rPr>
              <a:t>Exhibit 14</a:t>
            </a:r>
            <a:r>
              <a:rPr lang="en-US">
                <a:solidFill>
                  <a:srgbClr val="000000"/>
                </a:solidFill>
                <a:latin typeface="Calibri" panose="020f0502020204030204" pitchFamily="34" charset="0"/>
              </a:rPr>
              <a:t> for sample.</a:t>
            </a:r>
          </a:p>
          <a:p>
            <a:pPr marL="0" indent="0">
              <a:buSzPts val="3000"/>
              <a:buNone/>
            </a:pPr>
            <a:endParaRPr lang="en-US">
              <a:solidFill>
                <a:srgbClr val="000000"/>
              </a:solidFill>
              <a:latin typeface="Calibri" panose="020f0502020204030204" pitchFamily="34" charset="0"/>
            </a:endParaRPr>
          </a:p>
          <a:p>
            <a:pPr marL="0" indent="0">
              <a:buSzPts val="3000"/>
              <a:buNone/>
            </a:pPr>
            <a:endParaRPr lang="en-US">
              <a:solidFill>
                <a:srgbClr val="000000"/>
              </a:solidFill>
              <a:latin typeface="Calibri" panose="020f0502020204030204" pitchFamily="34" charset="0"/>
            </a:endParaRPr>
          </a:p>
          <a:p>
            <a:pPr lvl="1" eaLnBrk="1" hangingPunct="1">
              <a:buFont typeface="Wingdings" panose="05000000000000000000" pitchFamily="2" charset="2"/>
              <a:buChar char=""/>
              <a:defRPr/>
            </a:pPr>
            <a:endParaRPr lang="en-US" sz="3000"/>
          </a:p>
          <a:p>
            <a:pPr lvl="1" eaLnBrk="1" hangingPunct="1">
              <a:defRPr/>
            </a:pPr>
            <a:endParaRPr lang="en-US" sz="3000"/>
          </a:p>
        </p:txBody>
      </p:sp>
      <p:sp>
        <p:nvSpPr>
          <p:cNvPr id="2" name="Slide Number Placeholder 1">
            <a:extLst>
              <a:ext uri="{FF2B5EF4-FFF2-40B4-BE49-F238E27FC236}">
                <a16:creationId xmlns:a16="http://schemas.microsoft.com/office/drawing/2014/main" id="{BBC02A4D-40FC-4D31-BEF9-493A3871A715}"/>
              </a:ext>
            </a:extLst>
          </p:cNvPr>
          <p:cNvSpPr>
            <a:spLocks noGrp="1"/>
          </p:cNvSpPr>
          <p:nvPr>
            <p:ph type="sldNum" sz="quarter" idx="12"/>
          </p:nvPr>
        </p:nvSpPr>
        <p:spPr/>
        <p:txBody>
          <a:bodyPr/>
          <a:lstStyle/>
          <a:p>
            <a:fld id="{2E5FBCA9-D0AF-484A-8C3B-E4132837C1ED}" type="slidenum">
              <a:rPr lang="en-US" smtClean="0"/>
              <a:t>57</a:t>
            </a:fld>
            <a:endParaRPr lang="en-US"/>
          </a:p>
        </p:txBody>
      </p:sp>
    </p:spTree>
    <p:extLst>
      <p:ext uri="{BB962C8B-B14F-4D97-AF65-F5344CB8AC3E}">
        <p14:creationId xmlns:p14="http://schemas.microsoft.com/office/powerpoint/2010/main" val="1317406692"/>
      </p:ext>
    </p:extLst>
  </p:cSld>
  <p:clrMapOvr>
    <a:masterClrMapping/>
  </p:clrMapOvr>
  <p:transition/>
  <p:timing/>
</p:sld>
</file>

<file path=ppt/slides/slide5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A79304E1-07A1-4579-9738-CBC926D4C52D}"/>
              </a:ext>
            </a:extLst>
          </p:cNvPr>
          <p:cNvSpPr>
            <a:spLocks noGrp="1"/>
          </p:cNvSpPr>
          <p:nvPr>
            <p:ph type="title"/>
          </p:nvPr>
        </p:nvSpPr>
        <p:spPr/>
        <p:txBody>
          <a:bodyPr/>
          <a:lstStyle/>
          <a:p>
            <a:r>
              <a:rPr lang="en-US" altLang="en-US"/>
              <a:t>Post-Hearing (Continued)</a:t>
            </a:r>
            <a:endParaRPr lang="en-US"/>
          </a:p>
        </p:txBody>
      </p:sp>
      <p:sp>
        <p:nvSpPr>
          <p:cNvPr id="3" name="Content Placeholder 2">
            <a:extLst>
              <a:ext uri="{FF2B5EF4-FFF2-40B4-BE49-F238E27FC236}">
                <a16:creationId xmlns:a16="http://schemas.microsoft.com/office/drawing/2014/main" id="{C6DC5421-3AFA-4174-94F1-196EB8EA90BA}"/>
              </a:ext>
            </a:extLst>
          </p:cNvPr>
          <p:cNvSpPr>
            <a:spLocks noGrp="1"/>
          </p:cNvSpPr>
          <p:nvPr>
            <p:ph idx="1"/>
          </p:nvPr>
        </p:nvSpPr>
        <p:spPr/>
        <p:txBody>
          <a:bodyPr/>
          <a:lstStyle/>
          <a:p>
            <a:r>
              <a:rPr lang="en-US" sz="2800">
                <a:solidFill>
                  <a:srgbClr val="000000"/>
                </a:solidFill>
                <a:latin typeface="Calibri" panose="020f0502020204030204" pitchFamily="34" charset="0"/>
              </a:rPr>
              <a:t>File all testamentary writings of Incapacitated Person with the Judge within 30 days of discovery of such writings.</a:t>
            </a:r>
          </a:p>
          <a:p>
            <a:pPr lvl="1"/>
            <a:r>
              <a:rPr lang="en-US" sz="2400">
                <a:solidFill>
                  <a:srgbClr val="000000"/>
                </a:solidFill>
                <a:latin typeface="Calibri" panose="020f0502020204030204" pitchFamily="34" charset="0"/>
              </a:rPr>
              <a:t>Phila. O.C. R. 14.6.A(4).</a:t>
            </a:r>
          </a:p>
          <a:p>
            <a:endParaRPr lang="en-US"/>
          </a:p>
        </p:txBody>
      </p:sp>
      <p:sp>
        <p:nvSpPr>
          <p:cNvPr id="4" name="Slide Number Placeholder 3">
            <a:extLst>
              <a:ext uri="{FF2B5EF4-FFF2-40B4-BE49-F238E27FC236}">
                <a16:creationId xmlns:a16="http://schemas.microsoft.com/office/drawing/2014/main" id="{DBEBE1F2-8B45-4C7F-A168-33F8BF5FBD10}"/>
              </a:ext>
            </a:extLst>
          </p:cNvPr>
          <p:cNvSpPr>
            <a:spLocks noGrp="1"/>
          </p:cNvSpPr>
          <p:nvPr>
            <p:ph type="sldNum" sz="quarter" idx="12"/>
          </p:nvPr>
        </p:nvSpPr>
        <p:spPr/>
        <p:txBody>
          <a:bodyPr/>
          <a:lstStyle/>
          <a:p>
            <a:fld id="{2E5FBCA9-D0AF-484A-8C3B-E4132837C1ED}" type="slidenum">
              <a:rPr lang="en-US" smtClean="0"/>
              <a:t>58</a:t>
            </a:fld>
            <a:endParaRPr lang="en-US"/>
          </a:p>
        </p:txBody>
      </p:sp>
    </p:spTree>
    <p:extLst>
      <p:ext uri="{BB962C8B-B14F-4D97-AF65-F5344CB8AC3E}">
        <p14:creationId xmlns:p14="http://schemas.microsoft.com/office/powerpoint/2010/main" val="2721208682"/>
      </p:ext>
    </p:extLst>
  </p:cSld>
  <p:clrMapOvr>
    <a:masterClrMapping/>
  </p:clrMapOvr>
  <p:transition/>
  <p:timing/>
</p:sld>
</file>

<file path=ppt/slides/slide5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1986" name="Title 1"/>
          <p:cNvSpPr>
            <a:spLocks noGrp="1"/>
          </p:cNvSpPr>
          <p:nvPr>
            <p:ph type="title"/>
          </p:nvPr>
        </p:nvSpPr>
        <p:spPr/>
        <p:txBody>
          <a:bodyPr/>
          <a:lstStyle/>
          <a:p>
            <a:pPr eaLnBrk="1" hangingPunct="1"/>
            <a:r>
              <a:rPr lang="en-US" altLang="en-US"/>
              <a:t>Post-Hearing (Continued)</a:t>
            </a:r>
          </a:p>
        </p:txBody>
      </p:sp>
      <p:sp>
        <p:nvSpPr>
          <p:cNvPr id="33795" name="Content Placeholder 2"/>
          <p:cNvSpPr>
            <a:spLocks noGrp="1"/>
          </p:cNvSpPr>
          <p:nvPr>
            <p:ph idx="1"/>
          </p:nvPr>
        </p:nvSpPr>
        <p:spPr>
          <a:xfrm>
            <a:off x="457200" y="1473693"/>
            <a:ext cx="8196262" cy="4785064"/>
          </a:xfrm>
        </p:spPr>
        <p:txBody>
          <a:bodyPr>
            <a:normAutofit/>
          </a:bodyPr>
          <a:lstStyle/>
          <a:p>
            <a:pPr marL="287338" lvl="1" indent="0">
              <a:buNone/>
              <a:defRPr/>
            </a:pPr>
            <a:r>
              <a:rPr lang="en-US" sz="2800"/>
              <a:t>The Guardianship Tracking System (GTS):</a:t>
            </a:r>
          </a:p>
          <a:p>
            <a:pPr marL="287338" lvl="1" indent="0">
              <a:buNone/>
              <a:defRPr/>
            </a:pPr>
            <a:endParaRPr lang="en-US" sz="2800"/>
          </a:p>
          <a:p>
            <a:pPr marL="287338" lvl="1" indent="0">
              <a:buNone/>
              <a:defRPr/>
            </a:pPr>
            <a:r>
              <a:rPr lang="en-US" sz="2800"/>
              <a:t>The Guardian must file inventory and annual reports online through the new state mandated GTS system: https://ujsportal.pacourts.us/Guardianship.aspx</a:t>
            </a:r>
          </a:p>
          <a:p>
            <a:pPr lvl="2">
              <a:defRPr/>
            </a:pPr>
            <a:r>
              <a:rPr lang="en-US"/>
              <a:t>Client will need an email address to set up an account and will have to call the county clerk’s office to have their IFP order applied.</a:t>
            </a:r>
          </a:p>
          <a:p>
            <a:pPr lvl="2">
              <a:defRPr/>
            </a:pPr>
            <a:r>
              <a:rPr lang="en-US"/>
              <a:t>GTS Help Desk:  1-877-227-2672 or GTSAOPC@pacourts.us</a:t>
            </a:r>
          </a:p>
          <a:p>
            <a:pPr lvl="1" eaLnBrk="1" hangingPunct="1">
              <a:defRPr/>
            </a:pPr>
            <a:endParaRPr lang="en-US"/>
          </a:p>
          <a:p>
            <a:pPr lvl="1" eaLnBrk="1" hangingPunct="1">
              <a:defRPr/>
            </a:pPr>
            <a:endParaRPr lang="en-US"/>
          </a:p>
        </p:txBody>
      </p:sp>
      <p:sp>
        <p:nvSpPr>
          <p:cNvPr id="2" name="Slide Number Placeholder 1">
            <a:extLst>
              <a:ext uri="{FF2B5EF4-FFF2-40B4-BE49-F238E27FC236}">
                <a16:creationId xmlns:a16="http://schemas.microsoft.com/office/drawing/2014/main" id="{BBC02A4D-40FC-4D31-BEF9-493A3871A715}"/>
              </a:ext>
            </a:extLst>
          </p:cNvPr>
          <p:cNvSpPr>
            <a:spLocks noGrp="1"/>
          </p:cNvSpPr>
          <p:nvPr>
            <p:ph type="sldNum" sz="quarter" idx="12"/>
          </p:nvPr>
        </p:nvSpPr>
        <p:spPr/>
        <p:txBody>
          <a:bodyPr/>
          <a:lstStyle/>
          <a:p>
            <a:fld id="{2E5FBCA9-D0AF-484A-8C3B-E4132837C1ED}" type="slidenum">
              <a:rPr lang="en-US" smtClean="0"/>
              <a:t>59</a:t>
            </a:fld>
            <a:endParaRPr lang="en-US"/>
          </a:p>
        </p:txBody>
      </p:sp>
    </p:spTree>
    <p:extLst>
      <p:ext uri="{BB962C8B-B14F-4D97-AF65-F5344CB8AC3E}">
        <p14:creationId xmlns:p14="http://schemas.microsoft.com/office/powerpoint/2010/main" val="174101924"/>
      </p:ext>
    </p:extLst>
  </p:cSld>
  <p:clrMapOvr>
    <a:masterClrMapping/>
  </p:clrMapOvr>
  <p:transition/>
  <p:timing/>
</p:sld>
</file>

<file path=ppt/slides/slide6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61F366DA-B937-069D-5862-D6AF1EB6B03F}"/>
              </a:ext>
            </a:extLst>
          </p:cNvPr>
          <p:cNvSpPr>
            <a:spLocks noGrp="1"/>
          </p:cNvSpPr>
          <p:nvPr>
            <p:ph type="title"/>
          </p:nvPr>
        </p:nvSpPr>
        <p:spPr/>
        <p:txBody>
          <a:bodyPr/>
          <a:lstStyle/>
          <a:p>
            <a:r>
              <a:rPr lang="en-US"/>
              <a:t>Review Hearings</a:t>
            </a:r>
          </a:p>
        </p:txBody>
      </p:sp>
      <p:sp>
        <p:nvSpPr>
          <p:cNvPr id="3" name="Content Placeholder 2">
            <a:extLst>
              <a:ext uri="{FF2B5EF4-FFF2-40B4-BE49-F238E27FC236}">
                <a16:creationId xmlns:a16="http://schemas.microsoft.com/office/drawing/2014/main" id="{D09024FB-9FB1-6280-8CB3-A125A1526577}"/>
              </a:ext>
            </a:extLst>
          </p:cNvPr>
          <p:cNvSpPr>
            <a:spLocks noGrp="1"/>
          </p:cNvSpPr>
          <p:nvPr>
            <p:ph idx="1"/>
          </p:nvPr>
        </p:nvSpPr>
        <p:spPr/>
        <p:txBody>
          <a:bodyPr>
            <a:normAutofit fontScale="55000" lnSpcReduction="20000"/>
          </a:bodyPr>
          <a:lstStyle/>
          <a:p>
            <a:r>
              <a:rPr lang="en-US"/>
              <a:t>Act 61 revised 20 Pa. C.S. § 5512.2, which now provides for automatic review hearings “if the evidence presented during the guardianship proceeding indicates that the circumstances of the person’s incapacity may change…”  Such review hearings shall be held no later than one year from the date of the Order establishing the guardianship.  At the Review Hearing (which will follow the same procedures already in place), the Court may find that guardianship continues to be necessary and that no less restrictive alternative exists.  If the Court concludes that the guardianship is no longer necessary or that a less restrictive alternative exists, the Court shall discharge the guardianship.  In making its determination, the Court may consider: </a:t>
            </a:r>
          </a:p>
          <a:p>
            <a:pPr lvl="1"/>
            <a:r>
              <a:rPr lang="en-US"/>
              <a:t>Whether the incapacity could be adequately managed by medication, rehabilitation or other means; </a:t>
            </a:r>
          </a:p>
          <a:p>
            <a:pPr lvl="1"/>
            <a:r>
              <a:rPr lang="en-US"/>
              <a:t>Whether the potential exists for the incapacitated person to regain physical or cognitive capacity; </a:t>
            </a:r>
          </a:p>
          <a:p>
            <a:pPr lvl="1"/>
            <a:r>
              <a:rPr lang="en-US"/>
              <a:t>The opinion of a medical professional or other qualified expert who has personally examined the incapacitated person; </a:t>
            </a:r>
          </a:p>
          <a:p>
            <a:pPr lvl="1"/>
            <a:r>
              <a:rPr lang="en-US"/>
              <a:t>The circumstances of the incapacitated person’s daily living, including, but not limited to, support from others; and </a:t>
            </a:r>
          </a:p>
          <a:p>
            <a:pPr lvl="1"/>
            <a:r>
              <a:rPr lang="en-US"/>
              <a:t>Any other factor indicating that the incapacitated person’s condition could improve at a future time. </a:t>
            </a:r>
          </a:p>
          <a:p>
            <a:pPr lvl="1"/>
            <a:endParaRPr lang="en-US"/>
          </a:p>
          <a:p>
            <a:pPr marL="287338" lvl="1" indent="0">
              <a:buNone/>
            </a:pPr>
            <a:r>
              <a:rPr lang="en-US"/>
              <a:t>- In addition to automatic review hearings, any interested party may file a petition with the Court to terminate or modify the guardianship, which would result in the Court holding a Review Hearing. </a:t>
            </a:r>
          </a:p>
        </p:txBody>
      </p:sp>
      <p:sp>
        <p:nvSpPr>
          <p:cNvPr id="4" name="Slide Number Placeholder 3">
            <a:extLst>
              <a:ext uri="{FF2B5EF4-FFF2-40B4-BE49-F238E27FC236}">
                <a16:creationId xmlns:a16="http://schemas.microsoft.com/office/drawing/2014/main" id="{46614791-0B64-DA97-BE69-1EBA9DD1AC4A}"/>
              </a:ext>
            </a:extLst>
          </p:cNvPr>
          <p:cNvSpPr>
            <a:spLocks noGrp="1"/>
          </p:cNvSpPr>
          <p:nvPr>
            <p:ph type="sldNum" sz="quarter" idx="12"/>
          </p:nvPr>
        </p:nvSpPr>
        <p:spPr/>
        <p:txBody>
          <a:bodyPr/>
          <a:lstStyle/>
          <a:p>
            <a:fld id="{2E5FBCA9-D0AF-484A-8C3B-E4132837C1ED}" type="slidenum">
              <a:rPr lang="en-US" smtClean="0"/>
              <a:t>60</a:t>
            </a:fld>
            <a:endParaRPr lang="en-US"/>
          </a:p>
        </p:txBody>
      </p:sp>
    </p:spTree>
    <p:extLst>
      <p:ext uri="{BB962C8B-B14F-4D97-AF65-F5344CB8AC3E}">
        <p14:creationId xmlns:p14="http://schemas.microsoft.com/office/powerpoint/2010/main" val="735188746"/>
      </p:ext>
    </p:extLst>
  </p:cSld>
  <p:clrMapOvr>
    <a:masterClrMapping/>
  </p:clrMapOvr>
  <p:transition/>
  <p:timing/>
</p:sld>
</file>

<file path=ppt/slides/slide6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4034" name="Title 1"/>
          <p:cNvSpPr>
            <a:spLocks noGrp="1"/>
          </p:cNvSpPr>
          <p:nvPr>
            <p:ph type="title"/>
          </p:nvPr>
        </p:nvSpPr>
        <p:spPr/>
        <p:txBody>
          <a:bodyPr/>
          <a:lstStyle/>
          <a:p>
            <a:pPr eaLnBrk="1" hangingPunct="1"/>
            <a:r>
              <a:rPr lang="en-US" altLang="en-US"/>
              <a:t>Recap and Overview </a:t>
            </a:r>
          </a:p>
        </p:txBody>
      </p:sp>
      <p:sp>
        <p:nvSpPr>
          <p:cNvPr id="44035" name="Content Placeholder 2"/>
          <p:cNvSpPr>
            <a:spLocks noGrp="1"/>
          </p:cNvSpPr>
          <p:nvPr>
            <p:ph idx="1"/>
          </p:nvPr>
        </p:nvSpPr>
        <p:spPr/>
        <p:txBody>
          <a:bodyPr>
            <a:normAutofit fontScale="85000" lnSpcReduction="10000"/>
          </a:bodyPr>
          <a:lstStyle/>
          <a:p>
            <a:r>
              <a:rPr lang="en-US" altLang="en-US"/>
              <a:t>Obtain expert report from doctor(s), if not provided;</a:t>
            </a:r>
          </a:p>
          <a:p>
            <a:r>
              <a:rPr lang="en-US" altLang="en-US"/>
              <a:t>Obtain PA criminal history report for client; </a:t>
            </a:r>
          </a:p>
          <a:p>
            <a:r>
              <a:rPr lang="en-US" altLang="en-US"/>
              <a:t>Draft petition;</a:t>
            </a:r>
          </a:p>
          <a:p>
            <a:r>
              <a:rPr lang="en-US" altLang="en-US"/>
              <a:t>Have client review and sign petition;</a:t>
            </a:r>
          </a:p>
          <a:p>
            <a:r>
              <a:rPr lang="en-US" altLang="en-US"/>
              <a:t>Obtain and attach to your Petition signed Consents and Joinders from Interested Parties willing to sign them and Certificate of Compliance;</a:t>
            </a:r>
          </a:p>
          <a:p>
            <a:r>
              <a:rPr lang="en-US" altLang="en-US"/>
              <a:t>e-File petition;</a:t>
            </a:r>
          </a:p>
          <a:p>
            <a:r>
              <a:rPr lang="en-US" altLang="en-US"/>
              <a:t>Receive Citation and Preliminary Decree from the Court;</a:t>
            </a:r>
          </a:p>
          <a:p>
            <a:r>
              <a:rPr lang="en-US" altLang="en-US"/>
              <a:t>Review Preliminary Decree carefully – look for instructions/deadlines from the Court;</a:t>
            </a:r>
          </a:p>
          <a:p>
            <a:pPr lvl="1"/>
            <a:endParaRPr lang="en-US" altLang="en-US"/>
          </a:p>
          <a:p>
            <a:pPr eaLnBrk="1" hangingPunct="1"/>
            <a:endParaRPr lang="en-US" altLang="en-US"/>
          </a:p>
        </p:txBody>
      </p:sp>
      <p:sp>
        <p:nvSpPr>
          <p:cNvPr id="2" name="Slide Number Placeholder 1">
            <a:extLst>
              <a:ext uri="{FF2B5EF4-FFF2-40B4-BE49-F238E27FC236}">
                <a16:creationId xmlns:a16="http://schemas.microsoft.com/office/drawing/2014/main" id="{DDFE35F0-3993-4A9F-BC31-4374E7C724F9}"/>
              </a:ext>
            </a:extLst>
          </p:cNvPr>
          <p:cNvSpPr>
            <a:spLocks noGrp="1"/>
          </p:cNvSpPr>
          <p:nvPr>
            <p:ph type="sldNum" sz="quarter" idx="12"/>
          </p:nvPr>
        </p:nvSpPr>
        <p:spPr/>
        <p:txBody>
          <a:bodyPr/>
          <a:lstStyle/>
          <a:p>
            <a:fld id="{2E5FBCA9-D0AF-484A-8C3B-E4132837C1ED}" type="slidenum">
              <a:rPr lang="en-US" smtClean="0"/>
              <a:t>61</a:t>
            </a:fld>
            <a:endParaRPr lang="en-US"/>
          </a:p>
        </p:txBody>
      </p:sp>
    </p:spTree>
    <p:extLst>
      <p:ext uri="{BB962C8B-B14F-4D97-AF65-F5344CB8AC3E}">
        <p14:creationId xmlns:p14="http://schemas.microsoft.com/office/powerpoint/2010/main" val="334478944"/>
      </p:ext>
    </p:extLst>
  </p:cSld>
  <p:clrMapOvr>
    <a:masterClrMapping/>
  </p:clrMapOvr>
  <p:transition/>
  <p:timing/>
</p:sld>
</file>

<file path=ppt/slides/slide6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5058" name="Title 1"/>
          <p:cNvSpPr>
            <a:spLocks noGrp="1"/>
          </p:cNvSpPr>
          <p:nvPr>
            <p:ph type="title"/>
          </p:nvPr>
        </p:nvSpPr>
        <p:spPr/>
        <p:txBody>
          <a:bodyPr/>
          <a:lstStyle/>
          <a:p>
            <a:pPr eaLnBrk="1" hangingPunct="1"/>
            <a:r>
              <a:rPr lang="en-US" altLang="en-US"/>
              <a:t>Recap and Overview (Continued)</a:t>
            </a:r>
          </a:p>
        </p:txBody>
      </p:sp>
      <p:sp>
        <p:nvSpPr>
          <p:cNvPr id="37891" name="Content Placeholder 2"/>
          <p:cNvSpPr>
            <a:spLocks noGrp="1"/>
          </p:cNvSpPr>
          <p:nvPr>
            <p:ph idx="1"/>
          </p:nvPr>
        </p:nvSpPr>
        <p:spPr/>
        <p:txBody>
          <a:bodyPr>
            <a:normAutofit fontScale="92500" lnSpcReduction="20000"/>
          </a:bodyPr>
          <a:lstStyle/>
          <a:p>
            <a:pPr>
              <a:defRPr/>
            </a:pPr>
            <a:r>
              <a:rPr lang="en-US"/>
              <a:t>Personally serve the Petition and Citation on AIP, at least 20 days before hearing;</a:t>
            </a:r>
          </a:p>
          <a:p>
            <a:pPr>
              <a:defRPr/>
            </a:pPr>
            <a:r>
              <a:rPr lang="en-US"/>
              <a:t>Serve Petition with Citation and Notice on all interested parties;</a:t>
            </a:r>
          </a:p>
          <a:p>
            <a:pPr>
              <a:defRPr/>
            </a:pPr>
            <a:r>
              <a:rPr lang="en-US"/>
              <a:t>Prepare Affidavit of Service (to hand up at hearing and, ideally, to e-file before the hearing);</a:t>
            </a:r>
          </a:p>
          <a:p>
            <a:pPr>
              <a:defRPr/>
            </a:pPr>
            <a:r>
              <a:rPr lang="en-US"/>
              <a:t>Interact with the Court-appointed attorney for the AIP (or counsel hired by the AIP, or both) to answer any questions the AIP’s counsel has for your client;</a:t>
            </a:r>
          </a:p>
          <a:p>
            <a:pPr>
              <a:defRPr/>
            </a:pPr>
            <a:r>
              <a:rPr lang="en-US"/>
              <a:t>Prepare for hearing – review direct examination questions with your client;</a:t>
            </a:r>
          </a:p>
          <a:p>
            <a:pPr eaLnBrk="1" hangingPunct="1">
              <a:defRPr/>
            </a:pPr>
            <a:endParaRPr lang="en-US"/>
          </a:p>
          <a:p>
            <a:pPr eaLnBrk="1" hangingPunct="1">
              <a:defRPr/>
            </a:pPr>
            <a:endParaRPr lang="en-US"/>
          </a:p>
        </p:txBody>
      </p:sp>
      <p:sp>
        <p:nvSpPr>
          <p:cNvPr id="2" name="Slide Number Placeholder 1">
            <a:extLst>
              <a:ext uri="{FF2B5EF4-FFF2-40B4-BE49-F238E27FC236}">
                <a16:creationId xmlns:a16="http://schemas.microsoft.com/office/drawing/2014/main" id="{44ECE37F-0C3A-427E-AD09-18287102F255}"/>
              </a:ext>
            </a:extLst>
          </p:cNvPr>
          <p:cNvSpPr>
            <a:spLocks noGrp="1"/>
          </p:cNvSpPr>
          <p:nvPr>
            <p:ph type="sldNum" sz="quarter" idx="12"/>
          </p:nvPr>
        </p:nvSpPr>
        <p:spPr/>
        <p:txBody>
          <a:bodyPr/>
          <a:lstStyle/>
          <a:p>
            <a:fld id="{2E5FBCA9-D0AF-484A-8C3B-E4132837C1ED}" type="slidenum">
              <a:rPr lang="en-US" smtClean="0"/>
              <a:t>62</a:t>
            </a:fld>
            <a:endParaRPr lang="en-US"/>
          </a:p>
        </p:txBody>
      </p:sp>
    </p:spTree>
    <p:extLst>
      <p:ext uri="{BB962C8B-B14F-4D97-AF65-F5344CB8AC3E}">
        <p14:creationId xmlns:p14="http://schemas.microsoft.com/office/powerpoint/2010/main" val="3604526827"/>
      </p:ext>
    </p:extLst>
  </p:cSld>
  <p:clrMapOvr>
    <a:masterClrMapping/>
  </p:clrMapOvr>
  <p:transition/>
  <p:timing/>
</p:sld>
</file>

<file path=ppt/slides/slide6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6082" name="Title 1"/>
          <p:cNvSpPr>
            <a:spLocks noGrp="1"/>
          </p:cNvSpPr>
          <p:nvPr>
            <p:ph type="title"/>
          </p:nvPr>
        </p:nvSpPr>
        <p:spPr/>
        <p:txBody>
          <a:bodyPr/>
          <a:lstStyle/>
          <a:p>
            <a:pPr eaLnBrk="1" hangingPunct="1"/>
            <a:r>
              <a:rPr lang="en-US" altLang="en-US"/>
              <a:t>Recap and Overview (Continued)</a:t>
            </a:r>
          </a:p>
        </p:txBody>
      </p:sp>
      <p:sp>
        <p:nvSpPr>
          <p:cNvPr id="46083" name="Content Placeholder 2"/>
          <p:cNvSpPr>
            <a:spLocks noGrp="1"/>
          </p:cNvSpPr>
          <p:nvPr>
            <p:ph idx="1"/>
          </p:nvPr>
        </p:nvSpPr>
        <p:spPr/>
        <p:txBody>
          <a:bodyPr>
            <a:normAutofit fontScale="92500" lnSpcReduction="10000"/>
          </a:bodyPr>
          <a:lstStyle/>
          <a:p>
            <a:r>
              <a:rPr lang="en-US" altLang="en-US"/>
              <a:t>Attend Hearing (held at City Hall);</a:t>
            </a:r>
          </a:p>
          <a:p>
            <a:r>
              <a:rPr lang="en-US" altLang="en-US"/>
              <a:t>Receive Final Decree from the Court;</a:t>
            </a:r>
          </a:p>
          <a:p>
            <a:r>
              <a:rPr lang="en-US" altLang="en-US"/>
              <a:t>Review Final Decree carefully (look for instructions/deadlines from the Court);</a:t>
            </a:r>
          </a:p>
          <a:p>
            <a:r>
              <a:rPr lang="en-US" altLang="en-US"/>
              <a:t>Serve the Final Decree as required by the Order;</a:t>
            </a:r>
          </a:p>
          <a:p>
            <a:r>
              <a:rPr lang="en-US" altLang="en-US"/>
              <a:t>Discuss guardianship role and responsibilities with your client;</a:t>
            </a:r>
          </a:p>
          <a:p>
            <a:r>
              <a:rPr lang="en-US" altLang="en-US"/>
              <a:t>File Affidavit of Service demonstrating that the Final Decree was served on Incapacitated Person.</a:t>
            </a:r>
          </a:p>
          <a:p>
            <a:r>
              <a:rPr lang="en-US" altLang="en-US"/>
              <a:t>File Withdrawal of Appearance.</a:t>
            </a:r>
          </a:p>
          <a:p>
            <a:pPr marL="0" indent="0" eaLnBrk="1" hangingPunct="1">
              <a:buNone/>
            </a:pPr>
            <a:endParaRPr lang="en-US" altLang="en-US"/>
          </a:p>
        </p:txBody>
      </p:sp>
      <p:sp>
        <p:nvSpPr>
          <p:cNvPr id="2" name="Slide Number Placeholder 1">
            <a:extLst>
              <a:ext uri="{FF2B5EF4-FFF2-40B4-BE49-F238E27FC236}">
                <a16:creationId xmlns:a16="http://schemas.microsoft.com/office/drawing/2014/main" id="{9E370CBD-6C7D-4469-A499-E070BB56376D}"/>
              </a:ext>
            </a:extLst>
          </p:cNvPr>
          <p:cNvSpPr>
            <a:spLocks noGrp="1"/>
          </p:cNvSpPr>
          <p:nvPr>
            <p:ph type="sldNum" sz="quarter" idx="12"/>
          </p:nvPr>
        </p:nvSpPr>
        <p:spPr/>
        <p:txBody>
          <a:bodyPr/>
          <a:lstStyle/>
          <a:p>
            <a:fld id="{2E5FBCA9-D0AF-484A-8C3B-E4132837C1ED}" type="slidenum">
              <a:rPr lang="en-US" smtClean="0"/>
              <a:t>63</a:t>
            </a:fld>
            <a:endParaRPr lang="en-US"/>
          </a:p>
        </p:txBody>
      </p:sp>
    </p:spTree>
    <p:extLst>
      <p:ext uri="{BB962C8B-B14F-4D97-AF65-F5344CB8AC3E}">
        <p14:creationId xmlns:p14="http://schemas.microsoft.com/office/powerpoint/2010/main" val="3933484079"/>
      </p:ext>
    </p:extLst>
  </p:cSld>
  <p:clrMapOvr>
    <a:masterClrMapping/>
  </p:clrMapOvr>
  <p:transition/>
  <p:timing/>
</p:sld>
</file>

<file path=ppt/slides/slide6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7106" name="Title 1"/>
          <p:cNvSpPr>
            <a:spLocks noGrp="1"/>
          </p:cNvSpPr>
          <p:nvPr>
            <p:ph type="title"/>
          </p:nvPr>
        </p:nvSpPr>
        <p:spPr/>
        <p:txBody>
          <a:bodyPr/>
          <a:lstStyle/>
          <a:p>
            <a:pPr eaLnBrk="1" hangingPunct="1"/>
            <a:r>
              <a:rPr lang="en-US" altLang="en-US"/>
              <a:t>Resources</a:t>
            </a:r>
          </a:p>
        </p:txBody>
      </p:sp>
      <p:sp>
        <p:nvSpPr>
          <p:cNvPr id="47107" name="Content Placeholder 2"/>
          <p:cNvSpPr>
            <a:spLocks noGrp="1"/>
          </p:cNvSpPr>
          <p:nvPr>
            <p:ph idx="1"/>
          </p:nvPr>
        </p:nvSpPr>
        <p:spPr/>
        <p:txBody>
          <a:bodyPr/>
          <a:lstStyle/>
          <a:p>
            <a:pPr eaLnBrk="1" hangingPunct="1"/>
            <a:r>
              <a:rPr lang="en-US" altLang="en-US"/>
              <a:t>Philadelphia Guardians Manual, available at http://www.phila.courts.gov; and</a:t>
            </a:r>
          </a:p>
          <a:p>
            <a:pPr eaLnBrk="1" hangingPunct="1"/>
            <a:r>
              <a:rPr lang="en-US" altLang="en-US"/>
              <a:t>“Guardianship in Pennsylvania,” Disability Rights Network of Pennsylvania.</a:t>
            </a:r>
          </a:p>
        </p:txBody>
      </p:sp>
      <p:sp>
        <p:nvSpPr>
          <p:cNvPr id="2" name="Slide Number Placeholder 1">
            <a:extLst>
              <a:ext uri="{FF2B5EF4-FFF2-40B4-BE49-F238E27FC236}">
                <a16:creationId xmlns:a16="http://schemas.microsoft.com/office/drawing/2014/main" id="{86819374-72CC-4422-B811-0431B72E0FB6}"/>
              </a:ext>
            </a:extLst>
          </p:cNvPr>
          <p:cNvSpPr>
            <a:spLocks noGrp="1"/>
          </p:cNvSpPr>
          <p:nvPr>
            <p:ph type="sldNum" sz="quarter" idx="12"/>
          </p:nvPr>
        </p:nvSpPr>
        <p:spPr/>
        <p:txBody>
          <a:bodyPr/>
          <a:lstStyle/>
          <a:p>
            <a:fld id="{2E5FBCA9-D0AF-484A-8C3B-E4132837C1ED}" type="slidenum">
              <a:rPr lang="en-US" smtClean="0"/>
              <a:t>64</a:t>
            </a:fld>
            <a:endParaRPr lang="en-US"/>
          </a:p>
        </p:txBody>
      </p:sp>
    </p:spTree>
    <p:extLst>
      <p:ext uri="{BB962C8B-B14F-4D97-AF65-F5344CB8AC3E}">
        <p14:creationId xmlns:p14="http://schemas.microsoft.com/office/powerpoint/2010/main" val="988890232"/>
      </p:ext>
    </p:extLst>
  </p:cSld>
  <p:clrMapOvr>
    <a:masterClrMapping/>
  </p:clrMapOvr>
  <p:transition/>
  <p:timing/>
</p:sld>
</file>

<file path=ppt/slides/slide6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8130" name="Title 1"/>
          <p:cNvSpPr>
            <a:spLocks noGrp="1"/>
          </p:cNvSpPr>
          <p:nvPr>
            <p:ph type="title"/>
          </p:nvPr>
        </p:nvSpPr>
        <p:spPr/>
        <p:txBody>
          <a:bodyPr/>
          <a:lstStyle/>
          <a:p>
            <a:pPr eaLnBrk="1" hangingPunct="1"/>
            <a:r>
              <a:rPr lang="en-US" altLang="en-US"/>
              <a:t>Questions?</a:t>
            </a:r>
          </a:p>
        </p:txBody>
      </p:sp>
      <p:pic>
        <p:nvPicPr>
          <p:cNvPr id="48133"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2971800" y="1600200"/>
            <a:ext cx="3143250"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7E7A057-66DC-4B2C-997C-AE337214468D}"/>
              </a:ext>
            </a:extLst>
          </p:cNvPr>
          <p:cNvSpPr>
            <a:spLocks noGrp="1"/>
          </p:cNvSpPr>
          <p:nvPr>
            <p:ph type="sldNum" sz="quarter" idx="12"/>
          </p:nvPr>
        </p:nvSpPr>
        <p:spPr/>
        <p:txBody>
          <a:bodyPr/>
          <a:lstStyle/>
          <a:p>
            <a:fld id="{2E5FBCA9-D0AF-484A-8C3B-E4132837C1ED}" type="slidenum">
              <a:rPr lang="en-US" smtClean="0"/>
              <a:t>65</a:t>
            </a:fld>
            <a:endParaRPr lang="en-US"/>
          </a:p>
        </p:txBody>
      </p:sp>
    </p:spTree>
    <p:extLst>
      <p:ext uri="{BB962C8B-B14F-4D97-AF65-F5344CB8AC3E}">
        <p14:creationId xmlns:p14="http://schemas.microsoft.com/office/powerpoint/2010/main" val="1234631004"/>
      </p:ext>
    </p:extLst>
  </p:cSld>
  <p:clrMapOvr>
    <a:masterClrMapping/>
  </p:clrMapOvr>
  <p:transition/>
  <p:timing/>
</p:sld>
</file>

<file path=ppt/slides/slide6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8130" name="Title 1"/>
          <p:cNvSpPr>
            <a:spLocks noGrp="1"/>
          </p:cNvSpPr>
          <p:nvPr>
            <p:ph type="title"/>
          </p:nvPr>
        </p:nvSpPr>
        <p:spPr/>
        <p:txBody>
          <a:bodyPr/>
          <a:lstStyle/>
          <a:p>
            <a:r>
              <a:rPr lang="en-US"/>
              <a:t>Please contact us with any Questions:</a:t>
            </a:r>
            <a:endParaRPr lang="en-US" altLang="en-US"/>
          </a:p>
        </p:txBody>
      </p:sp>
      <p:sp>
        <p:nvSpPr>
          <p:cNvPr id="2" name="Rectangle 1"/>
          <p:cNvSpPr/>
          <p:nvPr/>
        </p:nvSpPr>
        <p:spPr>
          <a:xfrm>
            <a:off x="1136243" y="1935796"/>
            <a:ext cx="7096259" cy="4247317"/>
          </a:xfrm>
          <a:prstGeom prst="rect">
            <a:avLst/>
          </a:prstGeom>
        </p:spPr>
        <p:txBody>
          <a:bodyPr wrap="square">
            <a:spAutoFit/>
          </a:bodyPr>
          <a:lstStyle/>
          <a:p>
            <a:pPr algn="ctr">
              <a:defRPr/>
            </a:pPr>
            <a:r>
              <a:rPr lang="en-US" altLang="en-US" sz="3000">
                <a:effectLst>
                  <a:outerShdw blurRad="38100" dist="38100" dir="2700000" algn="tl">
                    <a:srgbClr val="000000">
                      <a:alpha val="43137"/>
                    </a:srgbClr>
                  </a:outerShdw>
                </a:effectLst>
              </a:rPr>
              <a:t>Daniel R. Boose, Smith Kane Holman LLC</a:t>
            </a:r>
          </a:p>
          <a:p>
            <a:pPr algn="ctr">
              <a:defRPr/>
            </a:pPr>
            <a:r>
              <a:rPr lang="en-US" altLang="en-US" sz="3000">
                <a:effectLst>
                  <a:outerShdw blurRad="38100" dist="38100" dir="2700000" algn="tl">
                    <a:srgbClr val="000000">
                      <a:alpha val="43137"/>
                    </a:srgbClr>
                  </a:outerShdw>
                </a:effectLst>
              </a:rPr>
              <a:t>610.343.1657 or dboose@skhlaw.com  </a:t>
            </a:r>
          </a:p>
          <a:p>
            <a:pPr algn="ctr">
              <a:defRPr/>
            </a:pPr>
            <a:endParaRPr lang="en-US" altLang="en-US" sz="3000">
              <a:effectLst>
                <a:outerShdw blurRad="38100" dist="38100" dir="2700000" algn="tl">
                  <a:srgbClr val="000000">
                    <a:alpha val="43137"/>
                  </a:srgbClr>
                </a:outerShdw>
              </a:effectLst>
            </a:endParaRPr>
          </a:p>
          <a:p>
            <a:pPr algn="ctr">
              <a:defRPr/>
            </a:pPr>
            <a:r>
              <a:rPr lang="en-US" altLang="en-US" sz="3000">
                <a:effectLst>
                  <a:outerShdw blurRad="38100" dist="38100" dir="2700000" algn="tl">
                    <a:srgbClr val="000000">
                      <a:alpha val="43137"/>
                    </a:srgbClr>
                  </a:outerShdw>
                </a:effectLst>
              </a:rPr>
              <a:t>Timothy J. Holman, Smith Kane Holman LLC</a:t>
            </a:r>
          </a:p>
          <a:p>
            <a:pPr algn="ctr">
              <a:defRPr/>
            </a:pPr>
            <a:r>
              <a:rPr lang="en-US" altLang="en-US" sz="3000">
                <a:effectLst>
                  <a:outerShdw blurRad="38100" dist="38100" dir="2700000" algn="tl">
                    <a:srgbClr val="000000">
                      <a:alpha val="43137"/>
                    </a:srgbClr>
                  </a:outerShdw>
                </a:effectLst>
              </a:rPr>
              <a:t>610.518.4909 or tholman@skhlaw.com</a:t>
            </a:r>
          </a:p>
          <a:p>
            <a:pPr algn="ctr">
              <a:defRPr/>
            </a:pPr>
            <a:endParaRPr lang="en-US" altLang="en-US" sz="3000">
              <a:effectLst>
                <a:outerShdw blurRad="38100" dist="38100" dir="2700000" algn="tl">
                  <a:srgbClr val="000000">
                    <a:alpha val="43137"/>
                  </a:srgbClr>
                </a:outerShdw>
              </a:effectLst>
            </a:endParaRPr>
          </a:p>
          <a:p>
            <a:pPr algn="ctr">
              <a:defRPr/>
            </a:pPr>
            <a:r>
              <a:rPr lang="en-US" altLang="en-US" sz="3000">
                <a:effectLst>
                  <a:outerShdw blurRad="38100" dist="38100" dir="2700000" algn="tl">
                    <a:srgbClr val="000000">
                      <a:alpha val="43137"/>
                    </a:srgbClr>
                  </a:outerShdw>
                </a:effectLst>
              </a:rPr>
              <a:t>Kathy E. Ochroch, Blank Rome LLP</a:t>
            </a:r>
          </a:p>
          <a:p>
            <a:pPr algn="ctr">
              <a:defRPr/>
            </a:pPr>
            <a:r>
              <a:rPr lang="en-US" altLang="en-US" sz="3000">
                <a:effectLst>
                  <a:outerShdw blurRad="38100" dist="38100" dir="2700000" algn="tl">
                    <a:srgbClr val="000000">
                      <a:alpha val="43137"/>
                    </a:srgbClr>
                  </a:outerShdw>
                </a:effectLst>
              </a:rPr>
              <a:t>215.569.5711 or ochroch@blankrome.com</a:t>
            </a:r>
          </a:p>
          <a:p>
            <a:pPr algn="ctr">
              <a:defRPr/>
            </a:pPr>
            <a:endParaRPr lang="en-US" altLang="en-US" sz="3000">
              <a:effectLst>
                <a:outerShdw blurRad="38100" dist="38100" dir="2700000" algn="tl">
                  <a:srgbClr val="000000">
                    <a:alpha val="43137"/>
                  </a:srgbClr>
                </a:outerShdw>
              </a:effectLst>
            </a:endParaRPr>
          </a:p>
        </p:txBody>
      </p:sp>
      <p:sp>
        <p:nvSpPr>
          <p:cNvPr id="3" name="Slide Number Placeholder 2">
            <a:extLst>
              <a:ext uri="{FF2B5EF4-FFF2-40B4-BE49-F238E27FC236}">
                <a16:creationId xmlns:a16="http://schemas.microsoft.com/office/drawing/2014/main" id="{A12F299D-253C-4117-8AC9-031602D7924F}"/>
              </a:ext>
            </a:extLst>
          </p:cNvPr>
          <p:cNvSpPr>
            <a:spLocks noGrp="1"/>
          </p:cNvSpPr>
          <p:nvPr>
            <p:ph type="sldNum" sz="quarter" idx="12"/>
          </p:nvPr>
        </p:nvSpPr>
        <p:spPr/>
        <p:txBody>
          <a:bodyPr/>
          <a:lstStyle/>
          <a:p>
            <a:fld id="{2E5FBCA9-D0AF-484A-8C3B-E4132837C1ED}" type="slidenum">
              <a:rPr lang="en-US" smtClean="0"/>
              <a:t>66</a:t>
            </a:fld>
            <a:endParaRPr lang="en-US"/>
          </a:p>
        </p:txBody>
      </p:sp>
    </p:spTree>
    <p:extLst>
      <p:ext uri="{BB962C8B-B14F-4D97-AF65-F5344CB8AC3E}">
        <p14:creationId xmlns:p14="http://schemas.microsoft.com/office/powerpoint/2010/main" val="3934253660"/>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9045.0"/>
  <p:tag name="AS_RELEASE_DATE" val="2018.09.12"/>
  <p:tag name="AS_TITLE" val="Aspose.Slides for .NET 4.0"/>
  <p:tag name="AS_VERSION" val="18.9"/>
</p:tagLst>
</file>

<file path=ppt/theme/theme1.xml><?xml version="1.0" encoding="utf-8"?>
<a:theme xmlns:r="http://schemas.openxmlformats.org/officeDocument/2006/relationships" xmlns:a="http://schemas.openxmlformats.org/drawingml/2006/main" name="Office Theme">
  <a:themeElements>
    <a:clrScheme name="BR">
      <a:dk1>
        <a:sysClr val="windowText" lastClr="000000"/>
      </a:dk1>
      <a:lt1>
        <a:sysClr val="window" lastClr="FFFFFF"/>
      </a:lt1>
      <a:dk2>
        <a:srgbClr val="000000"/>
      </a:dk2>
      <a:lt2>
        <a:srgbClr val="FFFFFF"/>
      </a:lt2>
      <a:accent1>
        <a:srgbClr val="9A3324"/>
      </a:accent1>
      <a:accent2>
        <a:srgbClr val="236192"/>
      </a:accent2>
      <a:accent3>
        <a:srgbClr val="CBA052"/>
      </a:accent3>
      <a:accent4>
        <a:srgbClr val="6E6259"/>
      </a:accent4>
      <a:accent5>
        <a:srgbClr val="F93822"/>
      </a:accent5>
      <a:accent6>
        <a:srgbClr val="0085CA"/>
      </a:accent6>
      <a:hlink>
        <a:srgbClr val="0085CA"/>
      </a:hlink>
      <a:folHlink>
        <a:srgbClr val="23619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9000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2400" dirty="0" err="1" smtClean="0"/>
        </a:defPPr>
      </a:lstStyle>
    </a:txDef>
  </a:objectDefaults>
  <a:extLst>
    <a:ext uri="{05A4C25C-085E-4340-85A3-A5531E510DB2}">
      <thm15:themeFamily xmlns:thm15="http://schemas.microsoft.com/office/thememl/2012/main" name="BR_Red-Presentation2015.potx" id="{FE8D72FC-4EAE-48E5-8466-6731EE1BBDF4}" vid="{826AC97C-5BAF-4140-A362-983FD5A4AF41}"/>
    </a:ext>
  </a:extLst>
</a:theme>
</file>

<file path=ppt/theme/theme2.xml><?xml version="1.0" encoding="utf-8"?>
<a:theme xmlns:r="http://schemas.openxmlformats.org/officeDocument/2006/relationships" xmlns:a="http://schemas.openxmlformats.org/drawingml/2006/main" name="Default Theme">
  <a:themeElements>
    <a:clrScheme name="Blank Rome">
      <a:dk1>
        <a:srgbClr val="000000"/>
      </a:dk1>
      <a:lt1>
        <a:srgbClr val="FFFFFF"/>
      </a:lt1>
      <a:dk2>
        <a:srgbClr val="808282"/>
      </a:dk2>
      <a:lt2>
        <a:srgbClr val="D60037"/>
      </a:lt2>
      <a:accent1>
        <a:srgbClr val="54565B"/>
      </a:accent1>
      <a:accent2>
        <a:srgbClr val="D1B888"/>
      </a:accent2>
      <a:accent3>
        <a:srgbClr val="008FBF"/>
      </a:accent3>
      <a:accent4>
        <a:srgbClr val="000000"/>
      </a:accent4>
      <a:accent5>
        <a:srgbClr val="D60037"/>
      </a:accent5>
      <a:accent6>
        <a:srgbClr val="54565B"/>
      </a:accent6>
      <a:hlink>
        <a:srgbClr val="008FBF"/>
      </a:hlink>
      <a:folHlink>
        <a:srgbClr val="54565B"/>
      </a:folHlink>
    </a:clrScheme>
    <a:fontScheme name="Office">
      <a:majorFont>
        <a:latin typeface="Calibri Light" panose="020f030202020403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Default Theme" id="{02E207C4-6BA5-47EE-9CC0-F8FD0DA8C0D2}" vid="{A15FD1B6-DB95-49AA-A5EB-EDE7FF10C6A3}"/>
    </a:ext>
  </a:extLst>
</a:theme>
</file>

<file path=ppt/theme/theme3.xml><?xml version="1.0" encoding="utf-8"?>
<a:theme xmlns:r="http://schemas.openxmlformats.org/officeDocument/2006/relationships" xmlns:a="http://schemas.openxmlformats.org/drawingml/2006/main" name="Office Theme">
  <a:themeElements>
    <a:clrScheme name="BR">
      <a:dk1>
        <a:sysClr val="windowText" lastClr="000000"/>
      </a:dk1>
      <a:lt1>
        <a:sysClr val="window" lastClr="FFFFFF"/>
      </a:lt1>
      <a:dk2>
        <a:srgbClr val="000000"/>
      </a:dk2>
      <a:lt2>
        <a:srgbClr val="FFFFFF"/>
      </a:lt2>
      <a:accent1>
        <a:srgbClr val="9A3324"/>
      </a:accent1>
      <a:accent2>
        <a:srgbClr val="236192"/>
      </a:accent2>
      <a:accent3>
        <a:srgbClr val="CBA052"/>
      </a:accent3>
      <a:accent4>
        <a:srgbClr val="6E6259"/>
      </a:accent4>
      <a:accent5>
        <a:srgbClr val="F93822"/>
      </a:accent5>
      <a:accent6>
        <a:srgbClr val="0085CA"/>
      </a:accent6>
      <a:hlink>
        <a:srgbClr val="0085CA"/>
      </a:hlink>
      <a:folHlink>
        <a:srgbClr val="23619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4.xml><?xml version="1.0" encoding="utf-8"?>
<a:theme xmlns:r="http://schemas.openxmlformats.org/officeDocument/2006/relationships" xmlns:a="http://schemas.openxmlformats.org/drawingml/2006/main" name="Office Theme">
  <a:themeElements>
    <a:clrScheme name="BR">
      <a:dk1>
        <a:sysClr val="windowText" lastClr="000000"/>
      </a:dk1>
      <a:lt1>
        <a:sysClr val="window" lastClr="FFFFFF"/>
      </a:lt1>
      <a:dk2>
        <a:srgbClr val="000000"/>
      </a:dk2>
      <a:lt2>
        <a:srgbClr val="FFFFFF"/>
      </a:lt2>
      <a:accent1>
        <a:srgbClr val="9A3324"/>
      </a:accent1>
      <a:accent2>
        <a:srgbClr val="236192"/>
      </a:accent2>
      <a:accent3>
        <a:srgbClr val="CBA052"/>
      </a:accent3>
      <a:accent4>
        <a:srgbClr val="6E6259"/>
      </a:accent4>
      <a:accent5>
        <a:srgbClr val="F93822"/>
      </a:accent5>
      <a:accent6>
        <a:srgbClr val="0085CA"/>
      </a:accent6>
      <a:hlink>
        <a:srgbClr val="0085CA"/>
      </a:hlink>
      <a:folHlink>
        <a:srgbClr val="23619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customXml/_rels/item1.xml.rels>&#65279;<?xml version="1.0" encoding="utf-8" standalone="yes"?><Relationships xmlns="http://schemas.openxmlformats.org/package/2006/relationships"><Relationship Id="rId1" Type="http://schemas.openxmlformats.org/officeDocument/2006/relationships/customXmlProps" Target="itemProps1.xml" /></Relationships>
</file>

<file path=customXml/item1.xml>��
</file>

<file path=customXml/itemProps1.xml><?xml version="1.0" encoding="utf-8"?>
<ds:datastoreItem xmlns:ds="http://schemas.openxmlformats.org/officeDocument/2006/customXml" ds:itemID="{2019B2C8-1D6B-44D7-8009-F32244E44FAE}">
  <ds:schemaRefs/>
</ds:datastoreItem>
</file>

<file path=docProps/app.xml><?xml version="1.0" encoding="utf-8"?>
<Properties xmlns:vt="http://schemas.openxmlformats.org/officeDocument/2006/docPropsVTypes" xmlns="http://schemas.openxmlformats.org/officeDocument/2006/extended-properties">
  <Company/>
  <PresentationFormat>On-screen Show (4:3)</PresentationFormat>
  <Paragraphs>404</Paragraphs>
  <Slides>66</Slides>
  <Notes>66</Notes>
  <TotalTime>0</TotalTime>
  <HiddenSlides>0</HiddenSlides>
  <MMClips>0</MMClips>
  <ScaleCrop>0</ScaleCrop>
  <HeadingPairs>
    <vt:vector baseType="variant" size="4">
      <vt:variant>
        <vt:lpstr>Theme</vt:lpstr>
      </vt:variant>
      <vt:variant>
        <vt:i4>1</vt:i4>
      </vt:variant>
      <vt:variant>
        <vt:lpstr>Slide Titles</vt:lpstr>
      </vt:variant>
      <vt:variant>
        <vt:i4>66</vt:i4>
      </vt:variant>
    </vt:vector>
  </HeadingPairs>
  <TitlesOfParts>
    <vt:vector baseType="lpstr" size="67">
      <vt:lpstr>Office Theme</vt:lpstr>
      <vt:lpstr>GUARDIANSHIP TRAINING GUIDE</vt:lpstr>
      <vt:lpstr>Why Should You Handle a Guardianship Case?</vt:lpstr>
      <vt:lpstr>What Is a Guardian?</vt:lpstr>
      <vt:lpstr>Two Types of Guardianship Estates	</vt:lpstr>
      <vt:lpstr>We Are Discussing Only Guardianship of an Incapacitated Person (not of a Minor)</vt:lpstr>
      <vt:lpstr>There Are Two Kinds of Guardians of the Incapacitated Person</vt:lpstr>
      <vt:lpstr>The Guardianship Can Be Plenary or Limited</vt:lpstr>
      <vt:lpstr>Legal Definition of Incapacitated Person</vt:lpstr>
      <vt:lpstr>Controlling Law</vt:lpstr>
      <vt:lpstr>Why Is a Guardianship Needed?</vt:lpstr>
      <vt:lpstr>Who Can File for Guardianship in Philadelphia?</vt:lpstr>
      <vt:lpstr>Jurisdictional Issues</vt:lpstr>
      <vt:lpstr>Jurisdictional Issues (Continued)</vt:lpstr>
      <vt:lpstr>Important Notice and Service Issues</vt:lpstr>
      <vt:lpstr>Required Court Findings:</vt:lpstr>
      <vt:lpstr>Who Is Your Client?</vt:lpstr>
      <vt:lpstr>Going Step by Step . . .	</vt:lpstr>
      <vt:lpstr>First Steps</vt:lpstr>
      <vt:lpstr>Initial Client Meeting</vt:lpstr>
      <vt:lpstr>Initial Client Meeting (Cont.)</vt:lpstr>
      <vt:lpstr>Initial Client Meeting (Cont.)</vt:lpstr>
      <vt:lpstr>Step Two:  Obtain Written Deposition from Medical Provider</vt:lpstr>
      <vt:lpstr>Step Two:  Obtain Written Deposition from Medical Provider (Cont.)</vt:lpstr>
      <vt:lpstr>As You Are Preparing the Petition:</vt:lpstr>
      <vt:lpstr>How does the Court Decide Who to Appoint as Guardian?</vt:lpstr>
      <vt:lpstr>How does the Court Decide Who to Appoint as Guardian?</vt:lpstr>
      <vt:lpstr>What Needs to be Included in Your Petition:</vt:lpstr>
      <vt:lpstr>What Needs to be Included in Your Petition (Cont.):</vt:lpstr>
      <vt:lpstr>What Needs to be Included in Your Petition (Cont.):</vt:lpstr>
      <vt:lpstr>What Needs to be Included in Your Petition (Cont.):</vt:lpstr>
      <vt:lpstr>What Needs to be Included in Your Petition (Cont.):</vt:lpstr>
      <vt:lpstr>What Needs to be  Included in Your Petition: (Cont.)</vt:lpstr>
      <vt:lpstr>What Needs to be  Included in Your Petition: (Cont.)</vt:lpstr>
      <vt:lpstr>What Needs to be Included in Your Petition (Cont.):</vt:lpstr>
      <vt:lpstr>What Needs to be Included in Your Petition (Cont.):</vt:lpstr>
      <vt:lpstr>What Needs to be  Included in Your Petition: (Cont.)</vt:lpstr>
      <vt:lpstr>More About “Less Restrictive Alternatives”</vt:lpstr>
      <vt:lpstr>More About “Less Restrictive Alternatives”</vt:lpstr>
      <vt:lpstr>More About “Less Restrictive Alternatives”</vt:lpstr>
      <vt:lpstr>More About “Less Restrictive Alternatives” (cont.)</vt:lpstr>
      <vt:lpstr>20 Pa. C.S. § 5461 is Not Likely a Workable Less Restrictive Alternative to Guardianship</vt:lpstr>
      <vt:lpstr>20 Pa. C.S. § 5461 is Not Likely a Workable Less Restrictive Alternative to Guardianship (cont.)</vt:lpstr>
      <vt:lpstr>Should the Alleged Incapacitated Person Attend the Hearing?</vt:lpstr>
      <vt:lpstr>Tips for Your Petition </vt:lpstr>
      <vt:lpstr>Filing the Petition and Next Steps</vt:lpstr>
      <vt:lpstr>Certification of Compliance Is Still Required</vt:lpstr>
      <vt:lpstr>Filing the Petition and Next Steps (Cont.)</vt:lpstr>
      <vt:lpstr>Serving the Petition</vt:lpstr>
      <vt:lpstr>Appointment of Counsel for the AIP</vt:lpstr>
      <vt:lpstr>Appointment of Counsel for the AIP (cont.)</vt:lpstr>
      <vt:lpstr>Guardianship Certification</vt:lpstr>
      <vt:lpstr>Preparing for the Hearing</vt:lpstr>
      <vt:lpstr>Preparing for the Hearing (Continued)</vt:lpstr>
      <vt:lpstr>The Hearing</vt:lpstr>
      <vt:lpstr>Post-Hearing</vt:lpstr>
      <vt:lpstr>Post-Hearing (Continued)</vt:lpstr>
      <vt:lpstr>Post-Hearing (Continued)</vt:lpstr>
      <vt:lpstr>Post-Hearing (Continued)</vt:lpstr>
      <vt:lpstr>Post-Hearing (Continued)</vt:lpstr>
      <vt:lpstr>Review Hearings</vt:lpstr>
      <vt:lpstr>Recap and Overview </vt:lpstr>
      <vt:lpstr>Recap and Overview (Continued)</vt:lpstr>
      <vt:lpstr>Recap and Overview (Continued)</vt:lpstr>
      <vt:lpstr>Resources</vt:lpstr>
      <vt:lpstr>Questions?</vt:lpstr>
      <vt:lpstr>Please contact us with any Questions:</vt:lpstr>
    </vt:vector>
  </TitlesOfParts>
  <LinksUpToDate>0</LinksUpToDate>
  <SharedDoc>0</SharedDoc>
  <HyperlinksChanged>0</HyperlinksChanged>
  <Application>Aspose.Slides for .NET</Application>
  <AppVersion>18.0900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dcterms:created xsi:type="dcterms:W3CDTF">2024-06-24T00:33:06Z</dcterms:created>
  <dcterms:modified xsi:type="dcterms:W3CDTF">2024-06-24T00:33:07Z</dcterms:modified>
</cp:coreProperties>
</file>